
<file path=[Content_Types].xml><?xml version="1.0" encoding="utf-8"?>
<Types xmlns="http://schemas.openxmlformats.org/package/2006/content-types">
  <Default Extension="gif" ContentType="image/gif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4" r:id="rId1"/>
  </p:sldMasterIdLst>
  <p:sldIdLst>
    <p:sldId id="256" r:id="rId2"/>
    <p:sldId id="258" r:id="rId3"/>
    <p:sldId id="259" r:id="rId4"/>
    <p:sldId id="265" r:id="rId5"/>
    <p:sldId id="257" r:id="rId6"/>
    <p:sldId id="266" r:id="rId7"/>
    <p:sldId id="260" r:id="rId8"/>
    <p:sldId id="269" r:id="rId9"/>
    <p:sldId id="268" r:id="rId10"/>
    <p:sldId id="261" r:id="rId11"/>
    <p:sldId id="262" r:id="rId12"/>
    <p:sldId id="270" r:id="rId13"/>
    <p:sldId id="263" r:id="rId14"/>
    <p:sldId id="264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Laman Panakhova" initials="LP" lastIdx="1" clrIdx="0">
    <p:extLst>
      <p:ext uri="{19B8F6BF-5375-455C-9EA6-DF929625EA0E}">
        <p15:presenceInfo xmlns:p15="http://schemas.microsoft.com/office/powerpoint/2012/main" userId="S::lpanakhova16882@ada.edu.az::adc4502f-7986-4345-99de-3556ab67ab06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E390FCB-07D7-4E51-92DE-FBD3F1420009}" v="258" dt="2024-12-13T13:08:08.136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860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commentAuthors" Target="commentAuthors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man Panakhova" userId="adc4502f-7986-4345-99de-3556ab67ab06" providerId="ADAL" clId="{FE390FCB-07D7-4E51-92DE-FBD3F1420009}"/>
    <pc:docChg chg="undo custSel mod addSld delSld modSld">
      <pc:chgData name="Laman Panakhova" userId="adc4502f-7986-4345-99de-3556ab67ab06" providerId="ADAL" clId="{FE390FCB-07D7-4E51-92DE-FBD3F1420009}" dt="2024-12-13T16:08:49.649" v="1880" actId="20577"/>
      <pc:docMkLst>
        <pc:docMk/>
      </pc:docMkLst>
      <pc:sldChg chg="modSp mod">
        <pc:chgData name="Laman Panakhova" userId="adc4502f-7986-4345-99de-3556ab67ab06" providerId="ADAL" clId="{FE390FCB-07D7-4E51-92DE-FBD3F1420009}" dt="2024-12-12T08:18:50.802" v="476" actId="1076"/>
        <pc:sldMkLst>
          <pc:docMk/>
          <pc:sldMk cId="66877916" sldId="256"/>
        </pc:sldMkLst>
        <pc:spChg chg="mod">
          <ac:chgData name="Laman Panakhova" userId="adc4502f-7986-4345-99de-3556ab67ab06" providerId="ADAL" clId="{FE390FCB-07D7-4E51-92DE-FBD3F1420009}" dt="2024-12-12T08:18:43.157" v="475" actId="1076"/>
          <ac:spMkLst>
            <pc:docMk/>
            <pc:sldMk cId="66877916" sldId="256"/>
            <ac:spMk id="2" creationId="{5032D69D-AD4C-2A78-3EBF-87ED9C2A07A0}"/>
          </ac:spMkLst>
        </pc:spChg>
        <pc:spChg chg="mod">
          <ac:chgData name="Laman Panakhova" userId="adc4502f-7986-4345-99de-3556ab67ab06" providerId="ADAL" clId="{FE390FCB-07D7-4E51-92DE-FBD3F1420009}" dt="2024-12-12T08:18:50.802" v="476" actId="1076"/>
          <ac:spMkLst>
            <pc:docMk/>
            <pc:sldMk cId="66877916" sldId="256"/>
            <ac:spMk id="3" creationId="{68198265-647D-62CF-DE1E-2D2C25D230BA}"/>
          </ac:spMkLst>
        </pc:spChg>
        <pc:spChg chg="mod">
          <ac:chgData name="Laman Panakhova" userId="adc4502f-7986-4345-99de-3556ab67ab06" providerId="ADAL" clId="{FE390FCB-07D7-4E51-92DE-FBD3F1420009}" dt="2024-12-12T08:18:34.228" v="474" actId="1076"/>
          <ac:spMkLst>
            <pc:docMk/>
            <pc:sldMk cId="66877916" sldId="256"/>
            <ac:spMk id="6" creationId="{ED831ADC-6CF3-EA9B-6487-80B73893ECEE}"/>
          </ac:spMkLst>
        </pc:spChg>
        <pc:picChg chg="mod">
          <ac:chgData name="Laman Panakhova" userId="adc4502f-7986-4345-99de-3556ab67ab06" providerId="ADAL" clId="{FE390FCB-07D7-4E51-92DE-FBD3F1420009}" dt="2024-11-25T18:30:40.201" v="40" actId="1076"/>
          <ac:picMkLst>
            <pc:docMk/>
            <pc:sldMk cId="66877916" sldId="256"/>
            <ac:picMk id="5" creationId="{56E4D237-77DB-9D60-A65D-C09E97E0B1EB}"/>
          </ac:picMkLst>
        </pc:picChg>
      </pc:sldChg>
      <pc:sldChg chg="addSp delSp modSp mod setBg">
        <pc:chgData name="Laman Panakhova" userId="adc4502f-7986-4345-99de-3556ab67ab06" providerId="ADAL" clId="{FE390FCB-07D7-4E51-92DE-FBD3F1420009}" dt="2024-12-13T13:05:36.794" v="1851" actId="14100"/>
        <pc:sldMkLst>
          <pc:docMk/>
          <pc:sldMk cId="821487440" sldId="257"/>
        </pc:sldMkLst>
        <pc:spChg chg="mod">
          <ac:chgData name="Laman Panakhova" userId="adc4502f-7986-4345-99de-3556ab67ab06" providerId="ADAL" clId="{FE390FCB-07D7-4E51-92DE-FBD3F1420009}" dt="2024-12-13T10:32:11.112" v="1625" actId="26606"/>
          <ac:spMkLst>
            <pc:docMk/>
            <pc:sldMk cId="821487440" sldId="257"/>
            <ac:spMk id="2" creationId="{1FAF7F9A-9079-1C67-FB4D-6AD23E26167F}"/>
          </ac:spMkLst>
        </pc:spChg>
        <pc:spChg chg="add del mod">
          <ac:chgData name="Laman Panakhova" userId="adc4502f-7986-4345-99de-3556ab67ab06" providerId="ADAL" clId="{FE390FCB-07D7-4E51-92DE-FBD3F1420009}" dt="2024-12-13T10:17:45.325" v="1549"/>
          <ac:spMkLst>
            <pc:docMk/>
            <pc:sldMk cId="821487440" sldId="257"/>
            <ac:spMk id="3" creationId="{B495FC5B-805C-4AA4-BD0D-BB26F476471F}"/>
          </ac:spMkLst>
        </pc:spChg>
        <pc:spChg chg="del">
          <ac:chgData name="Laman Panakhova" userId="adc4502f-7986-4345-99de-3556ab67ab06" providerId="ADAL" clId="{FE390FCB-07D7-4E51-92DE-FBD3F1420009}" dt="2024-12-12T07:34:49.576" v="435"/>
          <ac:spMkLst>
            <pc:docMk/>
            <pc:sldMk cId="821487440" sldId="257"/>
            <ac:spMk id="3" creationId="{BE4FFB68-5B4B-E3F1-99F5-7AA545F35804}"/>
          </ac:spMkLst>
        </pc:spChg>
        <pc:spChg chg="add del mod">
          <ac:chgData name="Laman Panakhova" userId="adc4502f-7986-4345-99de-3556ab67ab06" providerId="ADAL" clId="{FE390FCB-07D7-4E51-92DE-FBD3F1420009}" dt="2024-12-13T12:39:07.510" v="1626" actId="14100"/>
          <ac:spMkLst>
            <pc:docMk/>
            <pc:sldMk cId="821487440" sldId="257"/>
            <ac:spMk id="4" creationId="{AB78D656-A8D3-4290-B5D1-53C66711B118}"/>
          </ac:spMkLst>
        </pc:spChg>
        <pc:spChg chg="add">
          <ac:chgData name="Laman Panakhova" userId="adc4502f-7986-4345-99de-3556ab67ab06" providerId="ADAL" clId="{FE390FCB-07D7-4E51-92DE-FBD3F1420009}" dt="2024-12-13T10:32:11.112" v="1625" actId="26606"/>
          <ac:spMkLst>
            <pc:docMk/>
            <pc:sldMk cId="821487440" sldId="257"/>
            <ac:spMk id="7" creationId="{19FE08D8-CEA0-461E-870A-02CD15D9B9D2}"/>
          </ac:spMkLst>
        </pc:spChg>
        <pc:spChg chg="add">
          <ac:chgData name="Laman Panakhova" userId="adc4502f-7986-4345-99de-3556ab67ab06" providerId="ADAL" clId="{FE390FCB-07D7-4E51-92DE-FBD3F1420009}" dt="2024-12-13T10:32:11.112" v="1625" actId="26606"/>
          <ac:spMkLst>
            <pc:docMk/>
            <pc:sldMk cId="821487440" sldId="257"/>
            <ac:spMk id="8" creationId="{2B982904-A46E-41DF-BA98-61E2300C7DCB}"/>
          </ac:spMkLst>
        </pc:spChg>
        <pc:spChg chg="add del">
          <ac:chgData name="Laman Panakhova" userId="adc4502f-7986-4345-99de-3556ab67ab06" providerId="ADAL" clId="{FE390FCB-07D7-4E51-92DE-FBD3F1420009}" dt="2024-12-13T10:32:07.077" v="1624" actId="26606"/>
          <ac:spMkLst>
            <pc:docMk/>
            <pc:sldMk cId="821487440" sldId="257"/>
            <ac:spMk id="9" creationId="{CD306B45-25EE-434D-ABA9-A27B79320CFF}"/>
          </ac:spMkLst>
        </pc:spChg>
        <pc:spChg chg="add del">
          <ac:chgData name="Laman Panakhova" userId="adc4502f-7986-4345-99de-3556ab67ab06" providerId="ADAL" clId="{FE390FCB-07D7-4E51-92DE-FBD3F1420009}" dt="2024-12-13T10:32:00.504" v="1622" actId="26606"/>
          <ac:spMkLst>
            <pc:docMk/>
            <pc:sldMk cId="821487440" sldId="257"/>
            <ac:spMk id="10" creationId="{A3D9AEEE-1CCD-43C0-BA3E-16D60A6E23C0}"/>
          </ac:spMkLst>
        </pc:spChg>
        <pc:spChg chg="add del">
          <ac:chgData name="Laman Panakhova" userId="adc4502f-7986-4345-99de-3556ab67ab06" providerId="ADAL" clId="{FE390FCB-07D7-4E51-92DE-FBD3F1420009}" dt="2024-12-13T10:32:07.077" v="1624" actId="26606"/>
          <ac:spMkLst>
            <pc:docMk/>
            <pc:sldMk cId="821487440" sldId="257"/>
            <ac:spMk id="11" creationId="{0A42F85E-4939-431E-8B4A-EC07C8E0AB65}"/>
          </ac:spMkLst>
        </pc:spChg>
        <pc:spChg chg="add del">
          <ac:chgData name="Laman Panakhova" userId="adc4502f-7986-4345-99de-3556ab67ab06" providerId="ADAL" clId="{FE390FCB-07D7-4E51-92DE-FBD3F1420009}" dt="2024-12-13T10:32:00.504" v="1622" actId="26606"/>
          <ac:spMkLst>
            <pc:docMk/>
            <pc:sldMk cId="821487440" sldId="257"/>
            <ac:spMk id="12" creationId="{60F880A6-33D3-4EEC-A780-B73559B9F24C}"/>
          </ac:spMkLst>
        </pc:spChg>
        <pc:spChg chg="add del">
          <ac:chgData name="Laman Panakhova" userId="adc4502f-7986-4345-99de-3556ab67ab06" providerId="ADAL" clId="{FE390FCB-07D7-4E51-92DE-FBD3F1420009}" dt="2024-12-13T10:32:00.504" v="1622" actId="26606"/>
          <ac:spMkLst>
            <pc:docMk/>
            <pc:sldMk cId="821487440" sldId="257"/>
            <ac:spMk id="14" creationId="{2C6246ED-0535-4496-A8F6-1E80CC4EB853}"/>
          </ac:spMkLst>
        </pc:spChg>
        <pc:spChg chg="add">
          <ac:chgData name="Laman Panakhova" userId="adc4502f-7986-4345-99de-3556ab67ab06" providerId="ADAL" clId="{FE390FCB-07D7-4E51-92DE-FBD3F1420009}" dt="2024-12-13T10:32:11.112" v="1625" actId="26606"/>
          <ac:spMkLst>
            <pc:docMk/>
            <pc:sldMk cId="821487440" sldId="257"/>
            <ac:spMk id="28" creationId="{27018161-547E-48F7-A0D9-272C9EA5B379}"/>
          </ac:spMkLst>
        </pc:spChg>
        <pc:grpChg chg="add del">
          <ac:chgData name="Laman Panakhova" userId="adc4502f-7986-4345-99de-3556ab67ab06" providerId="ADAL" clId="{FE390FCB-07D7-4E51-92DE-FBD3F1420009}" dt="2024-12-13T10:32:07.077" v="1624" actId="26606"/>
          <ac:grpSpMkLst>
            <pc:docMk/>
            <pc:sldMk cId="821487440" sldId="257"/>
            <ac:grpSpMk id="15" creationId="{5D2B17EF-74EB-4C33-B2E2-8E727B2E7D68}"/>
          </ac:grpSpMkLst>
        </pc:grpChg>
        <pc:graphicFrameChg chg="add del">
          <ac:chgData name="Laman Panakhova" userId="adc4502f-7986-4345-99de-3556ab67ab06" providerId="ADAL" clId="{FE390FCB-07D7-4E51-92DE-FBD3F1420009}" dt="2024-12-13T10:32:00.504" v="1622" actId="26606"/>
          <ac:graphicFrameMkLst>
            <pc:docMk/>
            <pc:sldMk cId="821487440" sldId="257"/>
            <ac:graphicFrameMk id="6" creationId="{4873253D-D2E1-5C24-10D0-997027CAEEB1}"/>
          </ac:graphicFrameMkLst>
        </pc:graphicFrameChg>
        <pc:picChg chg="add mod">
          <ac:chgData name="Laman Panakhova" userId="adc4502f-7986-4345-99de-3556ab67ab06" providerId="ADAL" clId="{FE390FCB-07D7-4E51-92DE-FBD3F1420009}" dt="2024-12-13T13:05:36.794" v="1851" actId="14100"/>
          <ac:picMkLst>
            <pc:docMk/>
            <pc:sldMk cId="821487440" sldId="257"/>
            <ac:picMk id="3" creationId="{230A2EE4-CFB8-40B2-8097-EBB75538DCE0}"/>
          </ac:picMkLst>
        </pc:picChg>
        <pc:cxnChg chg="add del">
          <ac:chgData name="Laman Panakhova" userId="adc4502f-7986-4345-99de-3556ab67ab06" providerId="ADAL" clId="{FE390FCB-07D7-4E51-92DE-FBD3F1420009}" dt="2024-12-13T10:32:07.077" v="1624" actId="26606"/>
          <ac:cxnSpMkLst>
            <pc:docMk/>
            <pc:sldMk cId="821487440" sldId="257"/>
            <ac:cxnSpMk id="13" creationId="{27EBB3F9-D6F7-4F6A-8843-9FEBA15E4969}"/>
          </ac:cxnSpMkLst>
        </pc:cxnChg>
      </pc:sldChg>
      <pc:sldChg chg="addSp delSp modSp mod setBg">
        <pc:chgData name="Laman Panakhova" userId="adc4502f-7986-4345-99de-3556ab67ab06" providerId="ADAL" clId="{FE390FCB-07D7-4E51-92DE-FBD3F1420009}" dt="2024-12-13T10:18:47.700" v="1552" actId="255"/>
        <pc:sldMkLst>
          <pc:docMk/>
          <pc:sldMk cId="1876237723" sldId="258"/>
        </pc:sldMkLst>
        <pc:spChg chg="mod">
          <ac:chgData name="Laman Panakhova" userId="adc4502f-7986-4345-99de-3556ab67ab06" providerId="ADAL" clId="{FE390FCB-07D7-4E51-92DE-FBD3F1420009}" dt="2024-12-13T10:18:33.542" v="1551" actId="26606"/>
          <ac:spMkLst>
            <pc:docMk/>
            <pc:sldMk cId="1876237723" sldId="258"/>
            <ac:spMk id="2" creationId="{70CA2930-ACE0-5803-865A-06AEA96DBF28}"/>
          </ac:spMkLst>
        </pc:spChg>
        <pc:spChg chg="del mod">
          <ac:chgData name="Laman Panakhova" userId="adc4502f-7986-4345-99de-3556ab67ab06" providerId="ADAL" clId="{FE390FCB-07D7-4E51-92DE-FBD3F1420009}" dt="2024-12-13T10:18:33.542" v="1551" actId="26606"/>
          <ac:spMkLst>
            <pc:docMk/>
            <pc:sldMk cId="1876237723" sldId="258"/>
            <ac:spMk id="3" creationId="{E5F53C6F-1ACC-3835-7349-3D5D953EA5EE}"/>
          </ac:spMkLst>
        </pc:spChg>
        <pc:spChg chg="add">
          <ac:chgData name="Laman Panakhova" userId="adc4502f-7986-4345-99de-3556ab67ab06" providerId="ADAL" clId="{FE390FCB-07D7-4E51-92DE-FBD3F1420009}" dt="2024-12-13T10:18:33.542" v="1551" actId="26606"/>
          <ac:spMkLst>
            <pc:docMk/>
            <pc:sldMk cId="1876237723" sldId="258"/>
            <ac:spMk id="9" creationId="{A3D9AEEE-1CCD-43C0-BA3E-16D60A6E23C0}"/>
          </ac:spMkLst>
        </pc:spChg>
        <pc:spChg chg="add">
          <ac:chgData name="Laman Panakhova" userId="adc4502f-7986-4345-99de-3556ab67ab06" providerId="ADAL" clId="{FE390FCB-07D7-4E51-92DE-FBD3F1420009}" dt="2024-12-13T10:18:33.542" v="1551" actId="26606"/>
          <ac:spMkLst>
            <pc:docMk/>
            <pc:sldMk cId="1876237723" sldId="258"/>
            <ac:spMk id="11" creationId="{60F880A6-33D3-4EEC-A780-B73559B9F24C}"/>
          </ac:spMkLst>
        </pc:spChg>
        <pc:spChg chg="add">
          <ac:chgData name="Laman Panakhova" userId="adc4502f-7986-4345-99de-3556ab67ab06" providerId="ADAL" clId="{FE390FCB-07D7-4E51-92DE-FBD3F1420009}" dt="2024-12-13T10:18:33.542" v="1551" actId="26606"/>
          <ac:spMkLst>
            <pc:docMk/>
            <pc:sldMk cId="1876237723" sldId="258"/>
            <ac:spMk id="13" creationId="{2C6246ED-0535-4496-A8F6-1E80CC4EB853}"/>
          </ac:spMkLst>
        </pc:spChg>
        <pc:graphicFrameChg chg="add mod">
          <ac:chgData name="Laman Panakhova" userId="adc4502f-7986-4345-99de-3556ab67ab06" providerId="ADAL" clId="{FE390FCB-07D7-4E51-92DE-FBD3F1420009}" dt="2024-12-13T10:18:47.700" v="1552" actId="255"/>
          <ac:graphicFrameMkLst>
            <pc:docMk/>
            <pc:sldMk cId="1876237723" sldId="258"/>
            <ac:graphicFrameMk id="5" creationId="{8F56D55F-C18C-194F-58A7-00560208B621}"/>
          </ac:graphicFrameMkLst>
        </pc:graphicFrameChg>
      </pc:sldChg>
      <pc:sldChg chg="addSp delSp modSp mod">
        <pc:chgData name="Laman Panakhova" userId="adc4502f-7986-4345-99de-3556ab67ab06" providerId="ADAL" clId="{FE390FCB-07D7-4E51-92DE-FBD3F1420009}" dt="2024-12-13T06:49:44.074" v="784" actId="12385"/>
        <pc:sldMkLst>
          <pc:docMk/>
          <pc:sldMk cId="3093853082" sldId="259"/>
        </pc:sldMkLst>
        <pc:graphicFrameChg chg="mod modGraphic">
          <ac:chgData name="Laman Panakhova" userId="adc4502f-7986-4345-99de-3556ab67ab06" providerId="ADAL" clId="{FE390FCB-07D7-4E51-92DE-FBD3F1420009}" dt="2024-12-13T06:49:44.074" v="784" actId="12385"/>
          <ac:graphicFrameMkLst>
            <pc:docMk/>
            <pc:sldMk cId="3093853082" sldId="259"/>
            <ac:graphicFrameMk id="4" creationId="{3562C1B6-805C-1D03-4AE5-159C4E9B9DF2}"/>
          </ac:graphicFrameMkLst>
        </pc:graphicFrameChg>
        <pc:picChg chg="add del">
          <ac:chgData name="Laman Panakhova" userId="adc4502f-7986-4345-99de-3556ab67ab06" providerId="ADAL" clId="{FE390FCB-07D7-4E51-92DE-FBD3F1420009}" dt="2024-11-25T18:36:18.817" v="130"/>
          <ac:picMkLst>
            <pc:docMk/>
            <pc:sldMk cId="3093853082" sldId="259"/>
            <ac:picMk id="5" creationId="{FC05AA10-2866-486D-A8EB-190965378692}"/>
          </ac:picMkLst>
        </pc:picChg>
      </pc:sldChg>
      <pc:sldChg chg="addSp delSp modSp mod setBg">
        <pc:chgData name="Laman Panakhova" userId="adc4502f-7986-4345-99de-3556ab67ab06" providerId="ADAL" clId="{FE390FCB-07D7-4E51-92DE-FBD3F1420009}" dt="2024-12-13T10:19:57.338" v="1558" actId="20577"/>
        <pc:sldMkLst>
          <pc:docMk/>
          <pc:sldMk cId="2180774138" sldId="260"/>
        </pc:sldMkLst>
        <pc:spChg chg="mod">
          <ac:chgData name="Laman Panakhova" userId="adc4502f-7986-4345-99de-3556ab67ab06" providerId="ADAL" clId="{FE390FCB-07D7-4E51-92DE-FBD3F1420009}" dt="2024-12-13T10:12:44.575" v="1504" actId="26606"/>
          <ac:spMkLst>
            <pc:docMk/>
            <pc:sldMk cId="2180774138" sldId="260"/>
            <ac:spMk id="2" creationId="{8882054B-2CB7-D30A-E49A-A9FF79886AFC}"/>
          </ac:spMkLst>
        </pc:spChg>
        <pc:spChg chg="add del mod">
          <ac:chgData name="Laman Panakhova" userId="adc4502f-7986-4345-99de-3556ab67ab06" providerId="ADAL" clId="{FE390FCB-07D7-4E51-92DE-FBD3F1420009}" dt="2024-12-13T10:12:44.575" v="1504" actId="26606"/>
          <ac:spMkLst>
            <pc:docMk/>
            <pc:sldMk cId="2180774138" sldId="260"/>
            <ac:spMk id="3" creationId="{C958B242-D109-5903-666D-3AF3D38A132D}"/>
          </ac:spMkLst>
        </pc:spChg>
        <pc:spChg chg="add del mod">
          <ac:chgData name="Laman Panakhova" userId="adc4502f-7986-4345-99de-3556ab67ab06" providerId="ADAL" clId="{FE390FCB-07D7-4E51-92DE-FBD3F1420009}" dt="2024-12-13T07:12:08.353" v="1114" actId="478"/>
          <ac:spMkLst>
            <pc:docMk/>
            <pc:sldMk cId="2180774138" sldId="260"/>
            <ac:spMk id="4" creationId="{C5474D58-4C28-4C5F-AD18-C1E75285DE7E}"/>
          </ac:spMkLst>
        </pc:spChg>
        <pc:spChg chg="add del mod">
          <ac:chgData name="Laman Panakhova" userId="adc4502f-7986-4345-99de-3556ab67ab06" providerId="ADAL" clId="{FE390FCB-07D7-4E51-92DE-FBD3F1420009}" dt="2024-12-13T07:12:43.461" v="1125"/>
          <ac:spMkLst>
            <pc:docMk/>
            <pc:sldMk cId="2180774138" sldId="260"/>
            <ac:spMk id="5" creationId="{38A94234-3B3A-40E9-86AE-04E7E25CA1C4}"/>
          </ac:spMkLst>
        </pc:spChg>
        <pc:spChg chg="add">
          <ac:chgData name="Laman Panakhova" userId="adc4502f-7986-4345-99de-3556ab67ab06" providerId="ADAL" clId="{FE390FCB-07D7-4E51-92DE-FBD3F1420009}" dt="2024-12-13T10:12:44.575" v="1504" actId="26606"/>
          <ac:spMkLst>
            <pc:docMk/>
            <pc:sldMk cId="2180774138" sldId="260"/>
            <ac:spMk id="9" creationId="{A3D9AEEE-1CCD-43C0-BA3E-16D60A6E23C0}"/>
          </ac:spMkLst>
        </pc:spChg>
        <pc:spChg chg="add">
          <ac:chgData name="Laman Panakhova" userId="adc4502f-7986-4345-99de-3556ab67ab06" providerId="ADAL" clId="{FE390FCB-07D7-4E51-92DE-FBD3F1420009}" dt="2024-12-13T10:12:44.575" v="1504" actId="26606"/>
          <ac:spMkLst>
            <pc:docMk/>
            <pc:sldMk cId="2180774138" sldId="260"/>
            <ac:spMk id="11" creationId="{60F880A6-33D3-4EEC-A780-B73559B9F24C}"/>
          </ac:spMkLst>
        </pc:spChg>
        <pc:spChg chg="add">
          <ac:chgData name="Laman Panakhova" userId="adc4502f-7986-4345-99de-3556ab67ab06" providerId="ADAL" clId="{FE390FCB-07D7-4E51-92DE-FBD3F1420009}" dt="2024-12-13T10:12:44.575" v="1504" actId="26606"/>
          <ac:spMkLst>
            <pc:docMk/>
            <pc:sldMk cId="2180774138" sldId="260"/>
            <ac:spMk id="13" creationId="{2C6246ED-0535-4496-A8F6-1E80CC4EB853}"/>
          </ac:spMkLst>
        </pc:spChg>
        <pc:graphicFrameChg chg="add del">
          <ac:chgData name="Laman Panakhova" userId="adc4502f-7986-4345-99de-3556ab67ab06" providerId="ADAL" clId="{FE390FCB-07D7-4E51-92DE-FBD3F1420009}" dt="2024-12-13T10:12:38.056" v="1503" actId="26606"/>
          <ac:graphicFrameMkLst>
            <pc:docMk/>
            <pc:sldMk cId="2180774138" sldId="260"/>
            <ac:graphicFrameMk id="6" creationId="{8345D363-1D51-A00B-6E9B-E27DC5D36503}"/>
          </ac:graphicFrameMkLst>
        </pc:graphicFrameChg>
        <pc:graphicFrameChg chg="add mod">
          <ac:chgData name="Laman Panakhova" userId="adc4502f-7986-4345-99de-3556ab67ab06" providerId="ADAL" clId="{FE390FCB-07D7-4E51-92DE-FBD3F1420009}" dt="2024-12-13T10:19:57.338" v="1558" actId="20577"/>
          <ac:graphicFrameMkLst>
            <pc:docMk/>
            <pc:sldMk cId="2180774138" sldId="260"/>
            <ac:graphicFrameMk id="7" creationId="{023FEB74-C01E-D487-8816-D4F60DE48E47}"/>
          </ac:graphicFrameMkLst>
        </pc:graphicFrameChg>
      </pc:sldChg>
      <pc:sldChg chg="addSp delSp modSp mod">
        <pc:chgData name="Laman Panakhova" userId="adc4502f-7986-4345-99de-3556ab67ab06" providerId="ADAL" clId="{FE390FCB-07D7-4E51-92DE-FBD3F1420009}" dt="2024-12-13T10:14:18.732" v="1515" actId="1076"/>
        <pc:sldMkLst>
          <pc:docMk/>
          <pc:sldMk cId="1082930366" sldId="261"/>
        </pc:sldMkLst>
        <pc:spChg chg="mod">
          <ac:chgData name="Laman Panakhova" userId="adc4502f-7986-4345-99de-3556ab67ab06" providerId="ADAL" clId="{FE390FCB-07D7-4E51-92DE-FBD3F1420009}" dt="2024-12-13T10:14:18.732" v="1515" actId="1076"/>
          <ac:spMkLst>
            <pc:docMk/>
            <pc:sldMk cId="1082930366" sldId="261"/>
            <ac:spMk id="2" creationId="{B27F0F34-045B-C58D-DE53-31E07B12BDF7}"/>
          </ac:spMkLst>
        </pc:spChg>
        <pc:spChg chg="del">
          <ac:chgData name="Laman Panakhova" userId="adc4502f-7986-4345-99de-3556ab67ab06" providerId="ADAL" clId="{FE390FCB-07D7-4E51-92DE-FBD3F1420009}" dt="2024-12-12T08:21:07.208" v="477"/>
          <ac:spMkLst>
            <pc:docMk/>
            <pc:sldMk cId="1082930366" sldId="261"/>
            <ac:spMk id="3" creationId="{6C441C0B-8953-60D9-1F12-1AAF0B4E77E1}"/>
          </ac:spMkLst>
        </pc:spChg>
        <pc:spChg chg="add del mod">
          <ac:chgData name="Laman Panakhova" userId="adc4502f-7986-4345-99de-3556ab67ab06" providerId="ADAL" clId="{FE390FCB-07D7-4E51-92DE-FBD3F1420009}" dt="2024-12-13T10:09:34.615" v="1475" actId="26606"/>
          <ac:spMkLst>
            <pc:docMk/>
            <pc:sldMk cId="1082930366" sldId="261"/>
            <ac:spMk id="4" creationId="{F5344C4D-03E9-42AE-BB21-C2DA9AAF6E24}"/>
          </ac:spMkLst>
        </pc:spChg>
        <pc:graphicFrameChg chg="add del">
          <ac:chgData name="Laman Panakhova" userId="adc4502f-7986-4345-99de-3556ab67ab06" providerId="ADAL" clId="{FE390FCB-07D7-4E51-92DE-FBD3F1420009}" dt="2024-12-13T10:09:27.713" v="1472" actId="26606"/>
          <ac:graphicFrameMkLst>
            <pc:docMk/>
            <pc:sldMk cId="1082930366" sldId="261"/>
            <ac:graphicFrameMk id="6" creationId="{828595D7-5CAD-24C5-14D1-3B7F066022C8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9:31.482" v="1474" actId="26606"/>
          <ac:graphicFrameMkLst>
            <pc:docMk/>
            <pc:sldMk cId="1082930366" sldId="261"/>
            <ac:graphicFrameMk id="7" creationId="{828595D7-5CAD-24C5-14D1-3B7F066022C8}"/>
          </ac:graphicFrameMkLst>
        </pc:graphicFrameChg>
        <pc:graphicFrameChg chg="add mod">
          <ac:chgData name="Laman Panakhova" userId="adc4502f-7986-4345-99de-3556ab67ab06" providerId="ADAL" clId="{FE390FCB-07D7-4E51-92DE-FBD3F1420009}" dt="2024-12-13T10:14:14.865" v="1514" actId="1076"/>
          <ac:graphicFrameMkLst>
            <pc:docMk/>
            <pc:sldMk cId="1082930366" sldId="261"/>
            <ac:graphicFrameMk id="8" creationId="{828595D7-5CAD-24C5-14D1-3B7F066022C8}"/>
          </ac:graphicFrameMkLst>
        </pc:graphicFrameChg>
      </pc:sldChg>
      <pc:sldChg chg="addSp delSp modSp mod setBg">
        <pc:chgData name="Laman Panakhova" userId="adc4502f-7986-4345-99de-3556ab67ab06" providerId="ADAL" clId="{FE390FCB-07D7-4E51-92DE-FBD3F1420009}" dt="2024-12-13T10:31:13.266" v="1620" actId="207"/>
        <pc:sldMkLst>
          <pc:docMk/>
          <pc:sldMk cId="1225535398" sldId="262"/>
        </pc:sldMkLst>
        <pc:spChg chg="mod">
          <ac:chgData name="Laman Panakhova" userId="adc4502f-7986-4345-99de-3556ab67ab06" providerId="ADAL" clId="{FE390FCB-07D7-4E51-92DE-FBD3F1420009}" dt="2024-12-13T10:29:39.916" v="1611" actId="1076"/>
          <ac:spMkLst>
            <pc:docMk/>
            <pc:sldMk cId="1225535398" sldId="262"/>
            <ac:spMk id="2" creationId="{1B27181B-B006-1F9C-661E-755FB7BAF29C}"/>
          </ac:spMkLst>
        </pc:spChg>
        <pc:spChg chg="del">
          <ac:chgData name="Laman Panakhova" userId="adc4502f-7986-4345-99de-3556ab67ab06" providerId="ADAL" clId="{FE390FCB-07D7-4E51-92DE-FBD3F1420009}" dt="2024-12-12T08:23:15.119" v="478"/>
          <ac:spMkLst>
            <pc:docMk/>
            <pc:sldMk cId="1225535398" sldId="262"/>
            <ac:spMk id="3" creationId="{A230ACE4-E3B9-3952-F2C8-055929DD9E88}"/>
          </ac:spMkLst>
        </pc:spChg>
        <pc:spChg chg="add mod">
          <ac:chgData name="Laman Panakhova" userId="adc4502f-7986-4345-99de-3556ab67ab06" providerId="ADAL" clId="{FE390FCB-07D7-4E51-92DE-FBD3F1420009}" dt="2024-12-13T10:29:20.912" v="1607" actId="1076"/>
          <ac:spMkLst>
            <pc:docMk/>
            <pc:sldMk cId="1225535398" sldId="262"/>
            <ac:spMk id="3" creationId="{C4825F4F-D4D0-448E-993F-4AC6F699F601}"/>
          </ac:spMkLst>
        </pc:spChg>
        <pc:spChg chg="add del mod">
          <ac:chgData name="Laman Panakhova" userId="adc4502f-7986-4345-99de-3556ab67ab06" providerId="ADAL" clId="{FE390FCB-07D7-4E51-92DE-FBD3F1420009}" dt="2024-12-13T10:14:40.168" v="1518" actId="26606"/>
          <ac:spMkLst>
            <pc:docMk/>
            <pc:sldMk cId="1225535398" sldId="262"/>
            <ac:spMk id="4" creationId="{6E3B430B-54CE-482A-A70A-752FF7F09567}"/>
          </ac:spMkLst>
        </pc:spChg>
        <pc:spChg chg="add">
          <ac:chgData name="Laman Panakhova" userId="adc4502f-7986-4345-99de-3556ab67ab06" providerId="ADAL" clId="{FE390FCB-07D7-4E51-92DE-FBD3F1420009}" dt="2024-12-13T10:14:40.168" v="1518" actId="26606"/>
          <ac:spMkLst>
            <pc:docMk/>
            <pc:sldMk cId="1225535398" sldId="262"/>
            <ac:spMk id="7" creationId="{A3D9AEEE-1CCD-43C0-BA3E-16D60A6E23C0}"/>
          </ac:spMkLst>
        </pc:spChg>
        <pc:spChg chg="add">
          <ac:chgData name="Laman Panakhova" userId="adc4502f-7986-4345-99de-3556ab67ab06" providerId="ADAL" clId="{FE390FCB-07D7-4E51-92DE-FBD3F1420009}" dt="2024-12-13T10:14:40.168" v="1518" actId="26606"/>
          <ac:spMkLst>
            <pc:docMk/>
            <pc:sldMk cId="1225535398" sldId="262"/>
            <ac:spMk id="8" creationId="{60F880A6-33D3-4EEC-A780-B73559B9F24C}"/>
          </ac:spMkLst>
        </pc:spChg>
        <pc:spChg chg="add">
          <ac:chgData name="Laman Panakhova" userId="adc4502f-7986-4345-99de-3556ab67ab06" providerId="ADAL" clId="{FE390FCB-07D7-4E51-92DE-FBD3F1420009}" dt="2024-12-13T10:14:40.168" v="1518" actId="26606"/>
          <ac:spMkLst>
            <pc:docMk/>
            <pc:sldMk cId="1225535398" sldId="262"/>
            <ac:spMk id="9" creationId="{2C6246ED-0535-4496-A8F6-1E80CC4EB853}"/>
          </ac:spMkLst>
        </pc:spChg>
        <pc:spChg chg="add del">
          <ac:chgData name="Laman Panakhova" userId="adc4502f-7986-4345-99de-3556ab67ab06" providerId="ADAL" clId="{FE390FCB-07D7-4E51-92DE-FBD3F1420009}" dt="2024-12-13T10:14:37.329" v="1517" actId="26606"/>
          <ac:spMkLst>
            <pc:docMk/>
            <pc:sldMk cId="1225535398" sldId="262"/>
            <ac:spMk id="10" creationId="{A3D9AEEE-1CCD-43C0-BA3E-16D60A6E23C0}"/>
          </ac:spMkLst>
        </pc:spChg>
        <pc:spChg chg="add del">
          <ac:chgData name="Laman Panakhova" userId="adc4502f-7986-4345-99de-3556ab67ab06" providerId="ADAL" clId="{FE390FCB-07D7-4E51-92DE-FBD3F1420009}" dt="2024-12-13T10:14:37.329" v="1517" actId="26606"/>
          <ac:spMkLst>
            <pc:docMk/>
            <pc:sldMk cId="1225535398" sldId="262"/>
            <ac:spMk id="12" creationId="{60F880A6-33D3-4EEC-A780-B73559B9F24C}"/>
          </ac:spMkLst>
        </pc:spChg>
        <pc:spChg chg="add del">
          <ac:chgData name="Laman Panakhova" userId="adc4502f-7986-4345-99de-3556ab67ab06" providerId="ADAL" clId="{FE390FCB-07D7-4E51-92DE-FBD3F1420009}" dt="2024-12-13T10:14:37.329" v="1517" actId="26606"/>
          <ac:spMkLst>
            <pc:docMk/>
            <pc:sldMk cId="1225535398" sldId="262"/>
            <ac:spMk id="14" creationId="{2C6246ED-0535-4496-A8F6-1E80CC4EB853}"/>
          </ac:spMkLst>
        </pc:spChg>
        <pc:graphicFrameChg chg="add del">
          <ac:chgData name="Laman Panakhova" userId="adc4502f-7986-4345-99de-3556ab67ab06" providerId="ADAL" clId="{FE390FCB-07D7-4E51-92DE-FBD3F1420009}" dt="2024-12-13T10:14:37.329" v="1517" actId="26606"/>
          <ac:graphicFrameMkLst>
            <pc:docMk/>
            <pc:sldMk cId="1225535398" sldId="262"/>
            <ac:graphicFrameMk id="6" creationId="{6C6AB1DF-FDFB-822F-0631-582D2F62D993}"/>
          </ac:graphicFrameMkLst>
        </pc:graphicFrameChg>
        <pc:graphicFrameChg chg="add mod">
          <ac:chgData name="Laman Panakhova" userId="adc4502f-7986-4345-99de-3556ab67ab06" providerId="ADAL" clId="{FE390FCB-07D7-4E51-92DE-FBD3F1420009}" dt="2024-12-13T10:31:13.266" v="1620" actId="207"/>
          <ac:graphicFrameMkLst>
            <pc:docMk/>
            <pc:sldMk cId="1225535398" sldId="262"/>
            <ac:graphicFrameMk id="11" creationId="{6C6AB1DF-FDFB-822F-0631-582D2F62D993}"/>
          </ac:graphicFrameMkLst>
        </pc:graphicFrameChg>
      </pc:sldChg>
      <pc:sldChg chg="addSp delSp modSp mod setBg addCm delCm">
        <pc:chgData name="Laman Panakhova" userId="adc4502f-7986-4345-99de-3556ab67ab06" providerId="ADAL" clId="{FE390FCB-07D7-4E51-92DE-FBD3F1420009}" dt="2024-12-13T10:08:01.924" v="1470"/>
        <pc:sldMkLst>
          <pc:docMk/>
          <pc:sldMk cId="1283174514" sldId="263"/>
        </pc:sldMkLst>
        <pc:spChg chg="mod">
          <ac:chgData name="Laman Panakhova" userId="adc4502f-7986-4345-99de-3556ab67ab06" providerId="ADAL" clId="{FE390FCB-07D7-4E51-92DE-FBD3F1420009}" dt="2024-12-13T10:03:27.293" v="1371" actId="26606"/>
          <ac:spMkLst>
            <pc:docMk/>
            <pc:sldMk cId="1283174514" sldId="263"/>
            <ac:spMk id="2" creationId="{4DDDB02F-AA13-0944-D016-2CA93CC00BD4}"/>
          </ac:spMkLst>
        </pc:spChg>
        <pc:spChg chg="del">
          <ac:chgData name="Laman Panakhova" userId="adc4502f-7986-4345-99de-3556ab67ab06" providerId="ADAL" clId="{FE390FCB-07D7-4E51-92DE-FBD3F1420009}" dt="2024-12-12T08:24:12.198" v="483"/>
          <ac:spMkLst>
            <pc:docMk/>
            <pc:sldMk cId="1283174514" sldId="263"/>
            <ac:spMk id="3" creationId="{6F166BB4-B2F4-A888-9DFC-98C467F406DA}"/>
          </ac:spMkLst>
        </pc:spChg>
        <pc:spChg chg="add del mod">
          <ac:chgData name="Laman Panakhova" userId="adc4502f-7986-4345-99de-3556ab67ab06" providerId="ADAL" clId="{FE390FCB-07D7-4E51-92DE-FBD3F1420009}" dt="2024-12-13T10:03:41.491" v="1378" actId="26606"/>
          <ac:spMkLst>
            <pc:docMk/>
            <pc:sldMk cId="1283174514" sldId="263"/>
            <ac:spMk id="4" creationId="{F23E17A3-11C4-4C10-A16A-D661255AB414}"/>
          </ac:spMkLst>
        </pc:spChg>
        <pc:spChg chg="add del">
          <ac:chgData name="Laman Panakhova" userId="adc4502f-7986-4345-99de-3556ab67ab06" providerId="ADAL" clId="{FE390FCB-07D7-4E51-92DE-FBD3F1420009}" dt="2024-12-13T10:03:18.413" v="1367" actId="26606"/>
          <ac:spMkLst>
            <pc:docMk/>
            <pc:sldMk cId="1283174514" sldId="263"/>
            <ac:spMk id="20" creationId="{175CD74B-9CE8-4F20-A3E4-A22A7F036042}"/>
          </ac:spMkLst>
        </pc:spChg>
        <pc:spChg chg="add del">
          <ac:chgData name="Laman Panakhova" userId="adc4502f-7986-4345-99de-3556ab67ab06" providerId="ADAL" clId="{FE390FCB-07D7-4E51-92DE-FBD3F1420009}" dt="2024-12-13T10:03:18.413" v="1367" actId="26606"/>
          <ac:spMkLst>
            <pc:docMk/>
            <pc:sldMk cId="1283174514" sldId="263"/>
            <ac:spMk id="21" creationId="{99C44665-BECF-4482-A00C-E4BE2A87DC7B}"/>
          </ac:spMkLst>
        </pc:spChg>
        <pc:spChg chg="add del">
          <ac:chgData name="Laman Panakhova" userId="adc4502f-7986-4345-99de-3556ab67ab06" providerId="ADAL" clId="{FE390FCB-07D7-4E51-92DE-FBD3F1420009}" dt="2024-12-13T10:03:18.413" v="1367" actId="26606"/>
          <ac:spMkLst>
            <pc:docMk/>
            <pc:sldMk cId="1283174514" sldId="263"/>
            <ac:spMk id="22" creationId="{20398C1D-D011-4BA8-AC81-E829677B87FF}"/>
          </ac:spMkLst>
        </pc:spChg>
        <pc:spChg chg="add del">
          <ac:chgData name="Laman Panakhova" userId="adc4502f-7986-4345-99de-3556ab67ab06" providerId="ADAL" clId="{FE390FCB-07D7-4E51-92DE-FBD3F1420009}" dt="2024-12-13T10:03:21.634" v="1369" actId="26606"/>
          <ac:spMkLst>
            <pc:docMk/>
            <pc:sldMk cId="1283174514" sldId="263"/>
            <ac:spMk id="25" creationId="{F966DD2F-FBF5-41CE-A3F4-565352D95DC3}"/>
          </ac:spMkLst>
        </pc:spChg>
        <pc:spChg chg="add del">
          <ac:chgData name="Laman Panakhova" userId="adc4502f-7986-4345-99de-3556ab67ab06" providerId="ADAL" clId="{FE390FCB-07D7-4E51-92DE-FBD3F1420009}" dt="2024-12-13T10:03:21.634" v="1369" actId="26606"/>
          <ac:spMkLst>
            <pc:docMk/>
            <pc:sldMk cId="1283174514" sldId="263"/>
            <ac:spMk id="26" creationId="{F46FCE2B-F2D2-466E-B0AA-8E341DB4981E}"/>
          </ac:spMkLst>
        </pc:spChg>
        <pc:spChg chg="add del">
          <ac:chgData name="Laman Panakhova" userId="adc4502f-7986-4345-99de-3556ab67ab06" providerId="ADAL" clId="{FE390FCB-07D7-4E51-92DE-FBD3F1420009}" dt="2024-12-13T10:03:21.634" v="1369" actId="26606"/>
          <ac:spMkLst>
            <pc:docMk/>
            <pc:sldMk cId="1283174514" sldId="263"/>
            <ac:spMk id="27" creationId="{2BD31C98-199A-4722-A1A5-4393A43E740B}"/>
          </ac:spMkLst>
        </pc:spChg>
        <pc:spChg chg="add del mod">
          <ac:chgData name="Laman Panakhova" userId="adc4502f-7986-4345-99de-3556ab67ab06" providerId="ADAL" clId="{FE390FCB-07D7-4E51-92DE-FBD3F1420009}" dt="2024-12-13T10:07:19.382" v="1465" actId="478"/>
          <ac:spMkLst>
            <pc:docMk/>
            <pc:sldMk cId="1283174514" sldId="263"/>
            <ac:spMk id="29" creationId="{02FD1214-4FC9-480B-9D75-610882199D6E}"/>
          </ac:spMkLst>
        </pc:spChg>
        <pc:spChg chg="add del">
          <ac:chgData name="Laman Panakhova" userId="adc4502f-7986-4345-99de-3556ab67ab06" providerId="ADAL" clId="{FE390FCB-07D7-4E51-92DE-FBD3F1420009}" dt="2024-12-13T10:03:27.293" v="1371" actId="26606"/>
          <ac:spMkLst>
            <pc:docMk/>
            <pc:sldMk cId="1283174514" sldId="263"/>
            <ac:spMk id="30" creationId="{175CD74B-9CE8-4F20-A3E4-A22A7F036042}"/>
          </ac:spMkLst>
        </pc:spChg>
        <pc:spChg chg="add del">
          <ac:chgData name="Laman Panakhova" userId="adc4502f-7986-4345-99de-3556ab67ab06" providerId="ADAL" clId="{FE390FCB-07D7-4E51-92DE-FBD3F1420009}" dt="2024-12-13T10:03:27.293" v="1371" actId="26606"/>
          <ac:spMkLst>
            <pc:docMk/>
            <pc:sldMk cId="1283174514" sldId="263"/>
            <ac:spMk id="31" creationId="{99C44665-BECF-4482-A00C-E4BE2A87DC7B}"/>
          </ac:spMkLst>
        </pc:spChg>
        <pc:spChg chg="add del">
          <ac:chgData name="Laman Panakhova" userId="adc4502f-7986-4345-99de-3556ab67ab06" providerId="ADAL" clId="{FE390FCB-07D7-4E51-92DE-FBD3F1420009}" dt="2024-12-13T10:03:27.293" v="1371" actId="26606"/>
          <ac:spMkLst>
            <pc:docMk/>
            <pc:sldMk cId="1283174514" sldId="263"/>
            <ac:spMk id="32" creationId="{20398C1D-D011-4BA8-AC81-E829677B87FF}"/>
          </ac:spMkLst>
        </pc:spChg>
        <pc:graphicFrameChg chg="add del">
          <ac:chgData name="Laman Panakhova" userId="adc4502f-7986-4345-99de-3556ab67ab06" providerId="ADAL" clId="{FE390FCB-07D7-4E51-92DE-FBD3F1420009}" dt="2024-12-13T10:02:23.986" v="1359"/>
          <ac:graphicFrameMkLst>
            <pc:docMk/>
            <pc:sldMk cId="1283174514" sldId="263"/>
            <ac:graphicFrameMk id="3" creationId="{52E46BDF-6D18-4C3C-9A23-FAC051A7EDFD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3.986" v="1359"/>
          <ac:graphicFrameMkLst>
            <pc:docMk/>
            <pc:sldMk cId="1283174514" sldId="263"/>
            <ac:graphicFrameMk id="5" creationId="{D6C77FD3-2DC7-41F0-B6B7-E830918C4E00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3.986" v="1359"/>
          <ac:graphicFrameMkLst>
            <pc:docMk/>
            <pc:sldMk cId="1283174514" sldId="263"/>
            <ac:graphicFrameMk id="6" creationId="{72BD1E56-80C2-4A0B-8C32-0CD9FA328E21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3.986" v="1359"/>
          <ac:graphicFrameMkLst>
            <pc:docMk/>
            <pc:sldMk cId="1283174514" sldId="263"/>
            <ac:graphicFrameMk id="7" creationId="{AB59F8F4-3BFE-45C5-B646-C8A227D6BEF2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3.986" v="1359"/>
          <ac:graphicFrameMkLst>
            <pc:docMk/>
            <pc:sldMk cId="1283174514" sldId="263"/>
            <ac:graphicFrameMk id="8" creationId="{F68C650E-2FE2-447B-B236-5F0C6AC08E2B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3.986" v="1359"/>
          <ac:graphicFrameMkLst>
            <pc:docMk/>
            <pc:sldMk cId="1283174514" sldId="263"/>
            <ac:graphicFrameMk id="9" creationId="{B5AD5F53-89A6-45F1-99FB-D60793B0E345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3.986" v="1359"/>
          <ac:graphicFrameMkLst>
            <pc:docMk/>
            <pc:sldMk cId="1283174514" sldId="263"/>
            <ac:graphicFrameMk id="10" creationId="{875647DE-CAB4-41A9-82B3-B36AD52DA70A}"/>
          </ac:graphicFrameMkLst>
        </pc:graphicFrameChg>
        <pc:graphicFrameChg chg="add del mod modGraphic">
          <ac:chgData name="Laman Panakhova" userId="adc4502f-7986-4345-99de-3556ab67ab06" providerId="ADAL" clId="{FE390FCB-07D7-4E51-92DE-FBD3F1420009}" dt="2024-12-13T10:02:23.986" v="1359"/>
          <ac:graphicFrameMkLst>
            <pc:docMk/>
            <pc:sldMk cId="1283174514" sldId="263"/>
            <ac:graphicFrameMk id="11" creationId="{FD053C83-4587-40C4-8643-D755A6375048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9.920" v="1363"/>
          <ac:graphicFrameMkLst>
            <pc:docMk/>
            <pc:sldMk cId="1283174514" sldId="263"/>
            <ac:graphicFrameMk id="12" creationId="{54DC3BCD-6803-4748-A64A-83A51759BC6C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9.920" v="1363"/>
          <ac:graphicFrameMkLst>
            <pc:docMk/>
            <pc:sldMk cId="1283174514" sldId="263"/>
            <ac:graphicFrameMk id="13" creationId="{632190E7-3EC7-46A0-AA20-C9F297D71D8F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9.920" v="1363"/>
          <ac:graphicFrameMkLst>
            <pc:docMk/>
            <pc:sldMk cId="1283174514" sldId="263"/>
            <ac:graphicFrameMk id="14" creationId="{BD2B5312-AA2C-42B4-8B19-F13BBCEA811C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9.920" v="1363"/>
          <ac:graphicFrameMkLst>
            <pc:docMk/>
            <pc:sldMk cId="1283174514" sldId="263"/>
            <ac:graphicFrameMk id="15" creationId="{000E01A8-49E2-4038-B291-D37462ABDEC9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9.920" v="1363"/>
          <ac:graphicFrameMkLst>
            <pc:docMk/>
            <pc:sldMk cId="1283174514" sldId="263"/>
            <ac:graphicFrameMk id="16" creationId="{B0779DFC-187E-4876-8F90-6FE60860DE7D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9.920" v="1363"/>
          <ac:graphicFrameMkLst>
            <pc:docMk/>
            <pc:sldMk cId="1283174514" sldId="263"/>
            <ac:graphicFrameMk id="17" creationId="{E97932FE-D6AB-4E8B-A46E-20391CC0F73D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2:29.920" v="1363"/>
          <ac:graphicFrameMkLst>
            <pc:docMk/>
            <pc:sldMk cId="1283174514" sldId="263"/>
            <ac:graphicFrameMk id="18" creationId="{4E90586E-DEE6-4CC2-AC7D-CBB07F1E633B}"/>
          </ac:graphicFrameMkLst>
        </pc:graphicFrameChg>
        <pc:graphicFrameChg chg="add del mod modGraphic">
          <ac:chgData name="Laman Panakhova" userId="adc4502f-7986-4345-99de-3556ab67ab06" providerId="ADAL" clId="{FE390FCB-07D7-4E51-92DE-FBD3F1420009}" dt="2024-12-13T10:02:29.920" v="1363"/>
          <ac:graphicFrameMkLst>
            <pc:docMk/>
            <pc:sldMk cId="1283174514" sldId="263"/>
            <ac:graphicFrameMk id="19" creationId="{9B6067AB-D331-4779-A18D-94C0DCE067A1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3:18.413" v="1367" actId="26606"/>
          <ac:graphicFrameMkLst>
            <pc:docMk/>
            <pc:sldMk cId="1283174514" sldId="263"/>
            <ac:graphicFrameMk id="23" creationId="{B9C1601F-3274-946A-7135-3E4D3EBA904D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3:21.634" v="1369" actId="26606"/>
          <ac:graphicFrameMkLst>
            <pc:docMk/>
            <pc:sldMk cId="1283174514" sldId="263"/>
            <ac:graphicFrameMk id="28" creationId="{0F122C64-764F-9CEF-6B56-C8BA15E6D632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3:27.293" v="1371" actId="26606"/>
          <ac:graphicFrameMkLst>
            <pc:docMk/>
            <pc:sldMk cId="1283174514" sldId="263"/>
            <ac:graphicFrameMk id="33" creationId="{B9C1601F-3274-946A-7135-3E4D3EBA904D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3:37.067" v="1373" actId="26606"/>
          <ac:graphicFrameMkLst>
            <pc:docMk/>
            <pc:sldMk cId="1283174514" sldId="263"/>
            <ac:graphicFrameMk id="35" creationId="{832D001A-8540-FEE3-1756-345E0F2D0D4A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3:38.465" v="1375" actId="26606"/>
          <ac:graphicFrameMkLst>
            <pc:docMk/>
            <pc:sldMk cId="1283174514" sldId="263"/>
            <ac:graphicFrameMk id="37" creationId="{9506AA40-92A6-AFDF-904D-D4B658FACA8A}"/>
          </ac:graphicFrameMkLst>
        </pc:graphicFrameChg>
        <pc:graphicFrameChg chg="add del">
          <ac:chgData name="Laman Panakhova" userId="adc4502f-7986-4345-99de-3556ab67ab06" providerId="ADAL" clId="{FE390FCB-07D7-4E51-92DE-FBD3F1420009}" dt="2024-12-13T10:03:41.475" v="1377" actId="26606"/>
          <ac:graphicFrameMkLst>
            <pc:docMk/>
            <pc:sldMk cId="1283174514" sldId="263"/>
            <ac:graphicFrameMk id="39" creationId="{59AAC8BA-FA62-FE1A-6779-0ADB6444376B}"/>
          </ac:graphicFrameMkLst>
        </pc:graphicFrameChg>
        <pc:graphicFrameChg chg="add del mod">
          <ac:chgData name="Laman Panakhova" userId="adc4502f-7986-4345-99de-3556ab67ab06" providerId="ADAL" clId="{FE390FCB-07D7-4E51-92DE-FBD3F1420009}" dt="2024-12-13T10:08:01.924" v="1470"/>
          <ac:graphicFrameMkLst>
            <pc:docMk/>
            <pc:sldMk cId="1283174514" sldId="263"/>
            <ac:graphicFrameMk id="41" creationId="{832D001A-8540-FEE3-1756-345E0F2D0D4A}"/>
          </ac:graphicFrameMkLst>
        </pc:graphicFrameChg>
      </pc:sldChg>
      <pc:sldChg chg="addSp delSp modSp mod">
        <pc:chgData name="Laman Panakhova" userId="adc4502f-7986-4345-99de-3556ab67ab06" providerId="ADAL" clId="{FE390FCB-07D7-4E51-92DE-FBD3F1420009}" dt="2024-12-13T10:27:39.039" v="1600" actId="1076"/>
        <pc:sldMkLst>
          <pc:docMk/>
          <pc:sldMk cId="3148627347" sldId="264"/>
        </pc:sldMkLst>
        <pc:spChg chg="add del mod">
          <ac:chgData name="Laman Panakhova" userId="adc4502f-7986-4345-99de-3556ab67ab06" providerId="ADAL" clId="{FE390FCB-07D7-4E51-92DE-FBD3F1420009}" dt="2024-12-13T10:20:28.941" v="1563" actId="478"/>
          <ac:spMkLst>
            <pc:docMk/>
            <pc:sldMk cId="3148627347" sldId="264"/>
            <ac:spMk id="3" creationId="{70CB0B34-F037-415B-942A-106562789528}"/>
          </ac:spMkLst>
        </pc:spChg>
        <pc:spChg chg="mod">
          <ac:chgData name="Laman Panakhova" userId="adc4502f-7986-4345-99de-3556ab67ab06" providerId="ADAL" clId="{FE390FCB-07D7-4E51-92DE-FBD3F1420009}" dt="2024-12-13T10:27:33.163" v="1598" actId="1076"/>
          <ac:spMkLst>
            <pc:docMk/>
            <pc:sldMk cId="3148627347" sldId="264"/>
            <ac:spMk id="4" creationId="{515245CD-3034-4F11-CC5C-191AFF8610A4}"/>
          </ac:spMkLst>
        </pc:spChg>
        <pc:spChg chg="del">
          <ac:chgData name="Laman Panakhova" userId="adc4502f-7986-4345-99de-3556ab67ab06" providerId="ADAL" clId="{FE390FCB-07D7-4E51-92DE-FBD3F1420009}" dt="2024-12-13T10:20:22.739" v="1562" actId="478"/>
          <ac:spMkLst>
            <pc:docMk/>
            <pc:sldMk cId="3148627347" sldId="264"/>
            <ac:spMk id="5" creationId="{5025BE6D-2477-F16F-5550-84525851AF6B}"/>
          </ac:spMkLst>
        </pc:spChg>
        <pc:picChg chg="add mod">
          <ac:chgData name="Laman Panakhova" userId="adc4502f-7986-4345-99de-3556ab67ab06" providerId="ADAL" clId="{FE390FCB-07D7-4E51-92DE-FBD3F1420009}" dt="2024-12-13T10:27:09.427" v="1592" actId="14100"/>
          <ac:picMkLst>
            <pc:docMk/>
            <pc:sldMk cId="3148627347" sldId="264"/>
            <ac:picMk id="6" creationId="{D664A786-AAAF-476B-9337-7DAD2ECCAF68}"/>
          </ac:picMkLst>
        </pc:picChg>
        <pc:picChg chg="add del">
          <ac:chgData name="Laman Panakhova" userId="adc4502f-7986-4345-99de-3556ab67ab06" providerId="ADAL" clId="{FE390FCB-07D7-4E51-92DE-FBD3F1420009}" dt="2024-12-13T10:21:16.823" v="1567" actId="478"/>
          <ac:picMkLst>
            <pc:docMk/>
            <pc:sldMk cId="3148627347" sldId="264"/>
            <ac:picMk id="2050" creationId="{18B4F112-A847-4A4C-BBFC-3AB1076BCD6C}"/>
          </ac:picMkLst>
        </pc:picChg>
        <pc:picChg chg="add del">
          <ac:chgData name="Laman Panakhova" userId="adc4502f-7986-4345-99de-3556ab67ab06" providerId="ADAL" clId="{FE390FCB-07D7-4E51-92DE-FBD3F1420009}" dt="2024-12-13T10:21:50.597" v="1569" actId="478"/>
          <ac:picMkLst>
            <pc:docMk/>
            <pc:sldMk cId="3148627347" sldId="264"/>
            <ac:picMk id="2052" creationId="{BAA68926-088F-48A8-88E4-9B7B70D61CCD}"/>
          </ac:picMkLst>
        </pc:picChg>
        <pc:picChg chg="add del">
          <ac:chgData name="Laman Panakhova" userId="adc4502f-7986-4345-99de-3556ab67ab06" providerId="ADAL" clId="{FE390FCB-07D7-4E51-92DE-FBD3F1420009}" dt="2024-12-13T10:22:59.756" v="1571" actId="478"/>
          <ac:picMkLst>
            <pc:docMk/>
            <pc:sldMk cId="3148627347" sldId="264"/>
            <ac:picMk id="2054" creationId="{30091E59-75A1-4348-902F-FE6C5F171FC4}"/>
          </ac:picMkLst>
        </pc:picChg>
        <pc:picChg chg="add del mod">
          <ac:chgData name="Laman Panakhova" userId="adc4502f-7986-4345-99de-3556ab67ab06" providerId="ADAL" clId="{FE390FCB-07D7-4E51-92DE-FBD3F1420009}" dt="2024-12-13T10:26:56.310" v="1585" actId="478"/>
          <ac:picMkLst>
            <pc:docMk/>
            <pc:sldMk cId="3148627347" sldId="264"/>
            <ac:picMk id="2056" creationId="{9F80DFD1-92BD-4B4E-B4CA-138D22997E7B}"/>
          </ac:picMkLst>
        </pc:picChg>
        <pc:picChg chg="add mod">
          <ac:chgData name="Laman Panakhova" userId="adc4502f-7986-4345-99de-3556ab67ab06" providerId="ADAL" clId="{FE390FCB-07D7-4E51-92DE-FBD3F1420009}" dt="2024-12-13T10:27:39.039" v="1600" actId="1076"/>
          <ac:picMkLst>
            <pc:docMk/>
            <pc:sldMk cId="3148627347" sldId="264"/>
            <ac:picMk id="2058" creationId="{AF9F5F9B-B0E4-4A82-9850-8FA2441C5D7C}"/>
          </ac:picMkLst>
        </pc:picChg>
      </pc:sldChg>
      <pc:sldChg chg="modSp mod">
        <pc:chgData name="Laman Panakhova" userId="adc4502f-7986-4345-99de-3556ab67ab06" providerId="ADAL" clId="{FE390FCB-07D7-4E51-92DE-FBD3F1420009}" dt="2024-12-13T12:40:51.431" v="1632" actId="1076"/>
        <pc:sldMkLst>
          <pc:docMk/>
          <pc:sldMk cId="1128319319" sldId="265"/>
        </pc:sldMkLst>
        <pc:spChg chg="mod">
          <ac:chgData name="Laman Panakhova" userId="adc4502f-7986-4345-99de-3556ab67ab06" providerId="ADAL" clId="{FE390FCB-07D7-4E51-92DE-FBD3F1420009}" dt="2024-12-13T12:40:35.632" v="1628" actId="113"/>
          <ac:spMkLst>
            <pc:docMk/>
            <pc:sldMk cId="1128319319" sldId="265"/>
            <ac:spMk id="2" creationId="{B2C48C7A-0410-8D27-A2C6-CD1FFF709B25}"/>
          </ac:spMkLst>
        </pc:spChg>
        <pc:graphicFrameChg chg="mod modGraphic">
          <ac:chgData name="Laman Panakhova" userId="adc4502f-7986-4345-99de-3556ab67ab06" providerId="ADAL" clId="{FE390FCB-07D7-4E51-92DE-FBD3F1420009}" dt="2024-12-13T12:40:51.431" v="1632" actId="1076"/>
          <ac:graphicFrameMkLst>
            <pc:docMk/>
            <pc:sldMk cId="1128319319" sldId="265"/>
            <ac:graphicFrameMk id="4" creationId="{CF952594-BAF1-16D9-79B4-34B745DB501A}"/>
          </ac:graphicFrameMkLst>
        </pc:graphicFrameChg>
      </pc:sldChg>
      <pc:sldChg chg="modSp new mod">
        <pc:chgData name="Laman Panakhova" userId="adc4502f-7986-4345-99de-3556ab67ab06" providerId="ADAL" clId="{FE390FCB-07D7-4E51-92DE-FBD3F1420009}" dt="2024-12-13T16:08:49.649" v="1880" actId="20577"/>
        <pc:sldMkLst>
          <pc:docMk/>
          <pc:sldMk cId="1910707601" sldId="266"/>
        </pc:sldMkLst>
        <pc:spChg chg="mod">
          <ac:chgData name="Laman Panakhova" userId="adc4502f-7986-4345-99de-3556ab67ab06" providerId="ADAL" clId="{FE390FCB-07D7-4E51-92DE-FBD3F1420009}" dt="2024-12-13T06:57:05.143" v="1014" actId="20577"/>
          <ac:spMkLst>
            <pc:docMk/>
            <pc:sldMk cId="1910707601" sldId="266"/>
            <ac:spMk id="2" creationId="{8B224F85-8E52-42EC-A559-D7A33B62E285}"/>
          </ac:spMkLst>
        </pc:spChg>
        <pc:spChg chg="mod">
          <ac:chgData name="Laman Panakhova" userId="adc4502f-7986-4345-99de-3556ab67ab06" providerId="ADAL" clId="{FE390FCB-07D7-4E51-92DE-FBD3F1420009}" dt="2024-12-13T16:08:49.649" v="1880" actId="20577"/>
          <ac:spMkLst>
            <pc:docMk/>
            <pc:sldMk cId="1910707601" sldId="266"/>
            <ac:spMk id="3" creationId="{B37324FB-165C-459C-A2FC-FF469756EE2A}"/>
          </ac:spMkLst>
        </pc:spChg>
      </pc:sldChg>
      <pc:sldChg chg="addSp delSp modSp new del mod setBg">
        <pc:chgData name="Laman Panakhova" userId="adc4502f-7986-4345-99de-3556ab67ab06" providerId="ADAL" clId="{FE390FCB-07D7-4E51-92DE-FBD3F1420009}" dt="2024-12-13T12:56:27.022" v="1804" actId="47"/>
        <pc:sldMkLst>
          <pc:docMk/>
          <pc:sldMk cId="3731471540" sldId="267"/>
        </pc:sldMkLst>
        <pc:spChg chg="del mod">
          <ac:chgData name="Laman Panakhova" userId="adc4502f-7986-4345-99de-3556ab67ab06" providerId="ADAL" clId="{FE390FCB-07D7-4E51-92DE-FBD3F1420009}" dt="2024-12-13T12:51:51.597" v="1713" actId="478"/>
          <ac:spMkLst>
            <pc:docMk/>
            <pc:sldMk cId="3731471540" sldId="267"/>
            <ac:spMk id="2" creationId="{CCBAECAD-13CA-4215-8F7A-46AA308C78AF}"/>
          </ac:spMkLst>
        </pc:spChg>
        <pc:spChg chg="del">
          <ac:chgData name="Laman Panakhova" userId="adc4502f-7986-4345-99de-3556ab67ab06" providerId="ADAL" clId="{FE390FCB-07D7-4E51-92DE-FBD3F1420009}" dt="2024-12-13T12:45:41.376" v="1667" actId="478"/>
          <ac:spMkLst>
            <pc:docMk/>
            <pc:sldMk cId="3731471540" sldId="267"/>
            <ac:spMk id="3" creationId="{B3C710AF-214F-4F4E-AB98-B73C6871B6EC}"/>
          </ac:spMkLst>
        </pc:spChg>
        <pc:spChg chg="add del mod">
          <ac:chgData name="Laman Panakhova" userId="adc4502f-7986-4345-99de-3556ab67ab06" providerId="ADAL" clId="{FE390FCB-07D7-4E51-92DE-FBD3F1420009}" dt="2024-12-13T12:51:54.246" v="1714" actId="478"/>
          <ac:spMkLst>
            <pc:docMk/>
            <pc:sldMk cId="3731471540" sldId="267"/>
            <ac:spMk id="10" creationId="{5DFE3C20-8687-49B1-8AB9-D5840F94EAE8}"/>
          </ac:spMkLst>
        </pc:spChg>
        <pc:spChg chg="add del">
          <ac:chgData name="Laman Panakhova" userId="adc4502f-7986-4345-99de-3556ab67ab06" providerId="ADAL" clId="{FE390FCB-07D7-4E51-92DE-FBD3F1420009}" dt="2024-12-13T12:52:07.627" v="1716" actId="26606"/>
          <ac:spMkLst>
            <pc:docMk/>
            <pc:sldMk cId="3731471540" sldId="267"/>
            <ac:spMk id="13" creationId="{F82BF3E2-EB0E-40D6-8835-2367A5316CA4}"/>
          </ac:spMkLst>
        </pc:spChg>
        <pc:spChg chg="add del">
          <ac:chgData name="Laman Panakhova" userId="adc4502f-7986-4345-99de-3556ab67ab06" providerId="ADAL" clId="{FE390FCB-07D7-4E51-92DE-FBD3F1420009}" dt="2024-12-13T12:52:07.627" v="1716" actId="26606"/>
          <ac:spMkLst>
            <pc:docMk/>
            <pc:sldMk cId="3731471540" sldId="267"/>
            <ac:spMk id="15" creationId="{CB6FFAAC-8A48-4FBF-BAFE-BAD367694022}"/>
          </ac:spMkLst>
        </pc:spChg>
        <pc:spChg chg="add del">
          <ac:chgData name="Laman Panakhova" userId="adc4502f-7986-4345-99de-3556ab67ab06" providerId="ADAL" clId="{FE390FCB-07D7-4E51-92DE-FBD3F1420009}" dt="2024-12-13T12:52:07.627" v="1716" actId="26606"/>
          <ac:spMkLst>
            <pc:docMk/>
            <pc:sldMk cId="3731471540" sldId="267"/>
            <ac:spMk id="17" creationId="{481E86DD-89E6-42B2-8675-84B7C56BFF7D}"/>
          </ac:spMkLst>
        </pc:spChg>
        <pc:spChg chg="add del">
          <ac:chgData name="Laman Panakhova" userId="adc4502f-7986-4345-99de-3556ab67ab06" providerId="ADAL" clId="{FE390FCB-07D7-4E51-92DE-FBD3F1420009}" dt="2024-12-13T12:52:07.627" v="1716" actId="26606"/>
          <ac:spMkLst>
            <pc:docMk/>
            <pc:sldMk cId="3731471540" sldId="267"/>
            <ac:spMk id="19" creationId="{440EF577-B6F8-4C57-B956-AB860B388EB8}"/>
          </ac:spMkLst>
        </pc:spChg>
        <pc:spChg chg="add del">
          <ac:chgData name="Laman Panakhova" userId="adc4502f-7986-4345-99de-3556ab67ab06" providerId="ADAL" clId="{FE390FCB-07D7-4E51-92DE-FBD3F1420009}" dt="2024-12-13T12:52:07.627" v="1716" actId="26606"/>
          <ac:spMkLst>
            <pc:docMk/>
            <pc:sldMk cId="3731471540" sldId="267"/>
            <ac:spMk id="21" creationId="{EA518CE4-E4D4-4D8A-980F-6D692AC96949}"/>
          </ac:spMkLst>
        </pc:spChg>
        <pc:spChg chg="add del">
          <ac:chgData name="Laman Panakhova" userId="adc4502f-7986-4345-99de-3556ab67ab06" providerId="ADAL" clId="{FE390FCB-07D7-4E51-92DE-FBD3F1420009}" dt="2024-12-13T12:52:07.627" v="1716" actId="26606"/>
          <ac:spMkLst>
            <pc:docMk/>
            <pc:sldMk cId="3731471540" sldId="267"/>
            <ac:spMk id="23" creationId="{5E6FAE32-AB12-4E77-A677-F6BD5D71ADD0}"/>
          </ac:spMkLst>
        </pc:spChg>
        <pc:spChg chg="add del">
          <ac:chgData name="Laman Panakhova" userId="adc4502f-7986-4345-99de-3556ab67ab06" providerId="ADAL" clId="{FE390FCB-07D7-4E51-92DE-FBD3F1420009}" dt="2024-12-13T12:52:33.771" v="1731" actId="26606"/>
          <ac:spMkLst>
            <pc:docMk/>
            <pc:sldMk cId="3731471540" sldId="267"/>
            <ac:spMk id="32" creationId="{F82BF3E2-EB0E-40D6-8835-2367A5316CA4}"/>
          </ac:spMkLst>
        </pc:spChg>
        <pc:spChg chg="add del">
          <ac:chgData name="Laman Panakhova" userId="adc4502f-7986-4345-99de-3556ab67ab06" providerId="ADAL" clId="{FE390FCB-07D7-4E51-92DE-FBD3F1420009}" dt="2024-12-13T12:52:33.771" v="1731" actId="26606"/>
          <ac:spMkLst>
            <pc:docMk/>
            <pc:sldMk cId="3731471540" sldId="267"/>
            <ac:spMk id="33" creationId="{CB6FFAAC-8A48-4FBF-BAFE-BAD367694022}"/>
          </ac:spMkLst>
        </pc:spChg>
        <pc:spChg chg="add del">
          <ac:chgData name="Laman Panakhova" userId="adc4502f-7986-4345-99de-3556ab67ab06" providerId="ADAL" clId="{FE390FCB-07D7-4E51-92DE-FBD3F1420009}" dt="2024-12-13T12:52:33.771" v="1731" actId="26606"/>
          <ac:spMkLst>
            <pc:docMk/>
            <pc:sldMk cId="3731471540" sldId="267"/>
            <ac:spMk id="34" creationId="{481E86DD-89E6-42B2-8675-84B7C56BFF7D}"/>
          </ac:spMkLst>
        </pc:spChg>
        <pc:spChg chg="add del">
          <ac:chgData name="Laman Panakhova" userId="adc4502f-7986-4345-99de-3556ab67ab06" providerId="ADAL" clId="{FE390FCB-07D7-4E51-92DE-FBD3F1420009}" dt="2024-12-13T12:52:33.771" v="1731" actId="26606"/>
          <ac:spMkLst>
            <pc:docMk/>
            <pc:sldMk cId="3731471540" sldId="267"/>
            <ac:spMk id="35" creationId="{440EF577-B6F8-4C57-B956-AB860B388EB8}"/>
          </ac:spMkLst>
        </pc:spChg>
        <pc:spChg chg="add del">
          <ac:chgData name="Laman Panakhova" userId="adc4502f-7986-4345-99de-3556ab67ab06" providerId="ADAL" clId="{FE390FCB-07D7-4E51-92DE-FBD3F1420009}" dt="2024-12-13T12:52:33.771" v="1731" actId="26606"/>
          <ac:spMkLst>
            <pc:docMk/>
            <pc:sldMk cId="3731471540" sldId="267"/>
            <ac:spMk id="36" creationId="{EA518CE4-E4D4-4D8A-980F-6D692AC96949}"/>
          </ac:spMkLst>
        </pc:spChg>
        <pc:spChg chg="add del">
          <ac:chgData name="Laman Panakhova" userId="adc4502f-7986-4345-99de-3556ab67ab06" providerId="ADAL" clId="{FE390FCB-07D7-4E51-92DE-FBD3F1420009}" dt="2024-12-13T12:52:33.771" v="1731" actId="26606"/>
          <ac:spMkLst>
            <pc:docMk/>
            <pc:sldMk cId="3731471540" sldId="267"/>
            <ac:spMk id="37" creationId="{5E6FAE32-AB12-4E77-A677-F6BD5D71ADD0}"/>
          </ac:spMkLst>
        </pc:spChg>
        <pc:spChg chg="add del">
          <ac:chgData name="Laman Panakhova" userId="adc4502f-7986-4345-99de-3556ab67ab06" providerId="ADAL" clId="{FE390FCB-07D7-4E51-92DE-FBD3F1420009}" dt="2024-12-13T12:53:52.362" v="1755" actId="26606"/>
          <ac:spMkLst>
            <pc:docMk/>
            <pc:sldMk cId="3731471540" sldId="267"/>
            <ac:spMk id="54" creationId="{F82BF3E2-EB0E-40D6-8835-2367A5316CA4}"/>
          </ac:spMkLst>
        </pc:spChg>
        <pc:spChg chg="add del">
          <ac:chgData name="Laman Panakhova" userId="adc4502f-7986-4345-99de-3556ab67ab06" providerId="ADAL" clId="{FE390FCB-07D7-4E51-92DE-FBD3F1420009}" dt="2024-12-13T12:53:52.362" v="1755" actId="26606"/>
          <ac:spMkLst>
            <pc:docMk/>
            <pc:sldMk cId="3731471540" sldId="267"/>
            <ac:spMk id="55" creationId="{CB6FFAAC-8A48-4FBF-BAFE-BAD367694022}"/>
          </ac:spMkLst>
        </pc:spChg>
        <pc:spChg chg="add del">
          <ac:chgData name="Laman Panakhova" userId="adc4502f-7986-4345-99de-3556ab67ab06" providerId="ADAL" clId="{FE390FCB-07D7-4E51-92DE-FBD3F1420009}" dt="2024-12-13T12:53:52.362" v="1755" actId="26606"/>
          <ac:spMkLst>
            <pc:docMk/>
            <pc:sldMk cId="3731471540" sldId="267"/>
            <ac:spMk id="56" creationId="{481E86DD-89E6-42B2-8675-84B7C56BFF7D}"/>
          </ac:spMkLst>
        </pc:spChg>
        <pc:spChg chg="add del">
          <ac:chgData name="Laman Panakhova" userId="adc4502f-7986-4345-99de-3556ab67ab06" providerId="ADAL" clId="{FE390FCB-07D7-4E51-92DE-FBD3F1420009}" dt="2024-12-13T12:53:52.362" v="1755" actId="26606"/>
          <ac:spMkLst>
            <pc:docMk/>
            <pc:sldMk cId="3731471540" sldId="267"/>
            <ac:spMk id="57" creationId="{440EF577-B6F8-4C57-B956-AB860B388EB8}"/>
          </ac:spMkLst>
        </pc:spChg>
        <pc:spChg chg="add del">
          <ac:chgData name="Laman Panakhova" userId="adc4502f-7986-4345-99de-3556ab67ab06" providerId="ADAL" clId="{FE390FCB-07D7-4E51-92DE-FBD3F1420009}" dt="2024-12-13T12:53:52.362" v="1755" actId="26606"/>
          <ac:spMkLst>
            <pc:docMk/>
            <pc:sldMk cId="3731471540" sldId="267"/>
            <ac:spMk id="58" creationId="{EA518CE4-E4D4-4D8A-980F-6D692AC96949}"/>
          </ac:spMkLst>
        </pc:spChg>
        <pc:spChg chg="add del">
          <ac:chgData name="Laman Panakhova" userId="adc4502f-7986-4345-99de-3556ab67ab06" providerId="ADAL" clId="{FE390FCB-07D7-4E51-92DE-FBD3F1420009}" dt="2024-12-13T12:53:52.362" v="1755" actId="26606"/>
          <ac:spMkLst>
            <pc:docMk/>
            <pc:sldMk cId="3731471540" sldId="267"/>
            <ac:spMk id="59" creationId="{5E6FAE32-AB12-4E77-A677-F6BD5D71ADD0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64" creationId="{D1B5A7A9-844F-449B-9F0B-ADA823A93F15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66" creationId="{26EF3366-D369-4699-9224-92DF2A6BD394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68" creationId="{1BC0FF49-4C2C-401A-A538-A520CA00E1F7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70" creationId="{F79205F4-89F3-4686-B966-BBF5CC998C97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72" creationId="{00DBC40C-EA02-4A4D-8449-A1FC9968DDA4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74" creationId="{94E1CBB2-207D-4AB2-9FE1-BB3DFB5F50D8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75" creationId="{7B7C8768-C0E6-4BF8-9262-74D645629035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76" creationId="{B063FAF9-ACC5-4257-A431-AB2FCFD5CE27}"/>
          </ac:spMkLst>
        </pc:spChg>
        <pc:spChg chg="add del">
          <ac:chgData name="Laman Panakhova" userId="adc4502f-7986-4345-99de-3556ab67ab06" providerId="ADAL" clId="{FE390FCB-07D7-4E51-92DE-FBD3F1420009}" dt="2024-12-13T12:55:07.359" v="1772" actId="26606"/>
          <ac:spMkLst>
            <pc:docMk/>
            <pc:sldMk cId="3731471540" sldId="267"/>
            <ac:spMk id="77" creationId="{94E1CBB2-207D-4AB2-9FE1-BB3DFB5F50D8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78" creationId="{B3842A57-5543-489A-8D76-ECB59F25A14B}"/>
          </ac:spMkLst>
        </pc:spChg>
        <pc:spChg chg="add del">
          <ac:chgData name="Laman Panakhova" userId="adc4502f-7986-4345-99de-3556ab67ab06" providerId="ADAL" clId="{FE390FCB-07D7-4E51-92DE-FBD3F1420009}" dt="2024-12-13T12:55:07.359" v="1772" actId="26606"/>
          <ac:spMkLst>
            <pc:docMk/>
            <pc:sldMk cId="3731471540" sldId="267"/>
            <ac:spMk id="79" creationId="{7B7C8768-C0E6-4BF8-9262-74D645629035}"/>
          </ac:spMkLst>
        </pc:spChg>
        <pc:spChg chg="add del">
          <ac:chgData name="Laman Panakhova" userId="adc4502f-7986-4345-99de-3556ab67ab06" providerId="ADAL" clId="{FE390FCB-07D7-4E51-92DE-FBD3F1420009}" dt="2024-12-13T12:55:53.336" v="1792" actId="26606"/>
          <ac:spMkLst>
            <pc:docMk/>
            <pc:sldMk cId="3731471540" sldId="267"/>
            <ac:spMk id="80" creationId="{6B5AB787-5A1E-418D-8980-5F3361C65541}"/>
          </ac:spMkLst>
        </pc:spChg>
        <pc:spChg chg="add del">
          <ac:chgData name="Laman Panakhova" userId="adc4502f-7986-4345-99de-3556ab67ab06" providerId="ADAL" clId="{FE390FCB-07D7-4E51-92DE-FBD3F1420009}" dt="2024-12-13T12:55:07.359" v="1772" actId="26606"/>
          <ac:spMkLst>
            <pc:docMk/>
            <pc:sldMk cId="3731471540" sldId="267"/>
            <ac:spMk id="81" creationId="{B063FAF9-ACC5-4257-A431-AB2FCFD5CE27}"/>
          </ac:spMkLst>
        </pc:spChg>
        <pc:spChg chg="add del">
          <ac:chgData name="Laman Panakhova" userId="adc4502f-7986-4345-99de-3556ab67ab06" providerId="ADAL" clId="{FE390FCB-07D7-4E51-92DE-FBD3F1420009}" dt="2024-12-13T12:55:52.799" v="1788" actId="26606"/>
          <ac:spMkLst>
            <pc:docMk/>
            <pc:sldMk cId="3731471540" sldId="267"/>
            <ac:spMk id="82" creationId="{806692FB-8FCB-4B46-A077-B6132E789B12}"/>
          </ac:spMkLst>
        </pc:spChg>
        <pc:spChg chg="add del">
          <ac:chgData name="Laman Panakhova" userId="adc4502f-7986-4345-99de-3556ab67ab06" providerId="ADAL" clId="{FE390FCB-07D7-4E51-92DE-FBD3F1420009}" dt="2024-12-13T12:55:07.359" v="1772" actId="26606"/>
          <ac:spMkLst>
            <pc:docMk/>
            <pc:sldMk cId="3731471540" sldId="267"/>
            <ac:spMk id="83" creationId="{B3842A57-5543-489A-8D76-ECB59F25A14B}"/>
          </ac:spMkLst>
        </pc:spChg>
        <pc:spChg chg="add del">
          <ac:chgData name="Laman Panakhova" userId="adc4502f-7986-4345-99de-3556ab67ab06" providerId="ADAL" clId="{FE390FCB-07D7-4E51-92DE-FBD3F1420009}" dt="2024-12-13T12:55:07.359" v="1772" actId="26606"/>
          <ac:spMkLst>
            <pc:docMk/>
            <pc:sldMk cId="3731471540" sldId="267"/>
            <ac:spMk id="85" creationId="{6B5AB787-5A1E-418D-8980-5F3361C65541}"/>
          </ac:spMkLst>
        </pc:spChg>
        <pc:spChg chg="add del">
          <ac:chgData name="Laman Panakhova" userId="adc4502f-7986-4345-99de-3556ab67ab06" providerId="ADAL" clId="{FE390FCB-07D7-4E51-92DE-FBD3F1420009}" dt="2024-12-13T12:55:52.799" v="1788" actId="26606"/>
          <ac:spMkLst>
            <pc:docMk/>
            <pc:sldMk cId="3731471540" sldId="267"/>
            <ac:spMk id="87" creationId="{00FC960A-022A-4742-832C-FCE8ABEABA62}"/>
          </ac:spMkLst>
        </pc:spChg>
        <pc:picChg chg="add mod ord">
          <ac:chgData name="Laman Panakhova" userId="adc4502f-7986-4345-99de-3556ab67ab06" providerId="ADAL" clId="{FE390FCB-07D7-4E51-92DE-FBD3F1420009}" dt="2024-12-13T12:55:53.336" v="1792" actId="26606"/>
          <ac:picMkLst>
            <pc:docMk/>
            <pc:sldMk cId="3731471540" sldId="267"/>
            <ac:picMk id="4" creationId="{C48519D8-B4F2-4BEC-A5F3-B0591D06D3D9}"/>
          </ac:picMkLst>
        </pc:picChg>
        <pc:picChg chg="add del mod ord">
          <ac:chgData name="Laman Panakhova" userId="adc4502f-7986-4345-99de-3556ab67ab06" providerId="ADAL" clId="{FE390FCB-07D7-4E51-92DE-FBD3F1420009}" dt="2024-12-13T12:56:08.061" v="1798" actId="478"/>
          <ac:picMkLst>
            <pc:docMk/>
            <pc:sldMk cId="3731471540" sldId="267"/>
            <ac:picMk id="5" creationId="{6E80D2EA-9102-4071-8516-C424FECFD46D}"/>
          </ac:picMkLst>
        </pc:picChg>
        <pc:picChg chg="add mod ord">
          <ac:chgData name="Laman Panakhova" userId="adc4502f-7986-4345-99de-3556ab67ab06" providerId="ADAL" clId="{FE390FCB-07D7-4E51-92DE-FBD3F1420009}" dt="2024-12-13T12:55:53.336" v="1792" actId="26606"/>
          <ac:picMkLst>
            <pc:docMk/>
            <pc:sldMk cId="3731471540" sldId="267"/>
            <ac:picMk id="6" creationId="{F4F30F0D-D66A-4695-AF01-9E4798C62B9E}"/>
          </ac:picMkLst>
        </pc:picChg>
        <pc:picChg chg="add del mod ord">
          <ac:chgData name="Laman Panakhova" userId="adc4502f-7986-4345-99de-3556ab67ab06" providerId="ADAL" clId="{FE390FCB-07D7-4E51-92DE-FBD3F1420009}" dt="2024-12-13T12:56:02.010" v="1796" actId="478"/>
          <ac:picMkLst>
            <pc:docMk/>
            <pc:sldMk cId="3731471540" sldId="267"/>
            <ac:picMk id="7" creationId="{F08FBF82-392E-4789-8BBA-71A92F05B628}"/>
          </ac:picMkLst>
        </pc:picChg>
        <pc:picChg chg="add mod ord">
          <ac:chgData name="Laman Panakhova" userId="adc4502f-7986-4345-99de-3556ab67ab06" providerId="ADAL" clId="{FE390FCB-07D7-4E51-92DE-FBD3F1420009}" dt="2024-12-13T12:55:53.336" v="1792" actId="26606"/>
          <ac:picMkLst>
            <pc:docMk/>
            <pc:sldMk cId="3731471540" sldId="267"/>
            <ac:picMk id="8" creationId="{10A26F59-07B8-4DD9-80BC-6FCA4AFA1EDE}"/>
          </ac:picMkLst>
        </pc:picChg>
        <pc:cxnChg chg="add del">
          <ac:chgData name="Laman Panakhova" userId="adc4502f-7986-4345-99de-3556ab67ab06" providerId="ADAL" clId="{FE390FCB-07D7-4E51-92DE-FBD3F1420009}" dt="2024-12-13T12:52:09.328" v="1718" actId="26606"/>
          <ac:cxnSpMkLst>
            <pc:docMk/>
            <pc:sldMk cId="3731471540" sldId="267"/>
            <ac:cxnSpMk id="25" creationId="{B817B4B8-5E01-4B44-BC25-876D56C12149}"/>
          </ac:cxnSpMkLst>
        </pc:cxnChg>
        <pc:cxnChg chg="add del">
          <ac:chgData name="Laman Panakhova" userId="adc4502f-7986-4345-99de-3556ab67ab06" providerId="ADAL" clId="{FE390FCB-07D7-4E51-92DE-FBD3F1420009}" dt="2024-12-13T12:52:09.328" v="1718" actId="26606"/>
          <ac:cxnSpMkLst>
            <pc:docMk/>
            <pc:sldMk cId="3731471540" sldId="267"/>
            <ac:cxnSpMk id="26" creationId="{D683D1A4-93E5-4A4D-B103-8223A220EB2B}"/>
          </ac:cxnSpMkLst>
        </pc:cxnChg>
        <pc:cxnChg chg="add del">
          <ac:chgData name="Laman Panakhova" userId="adc4502f-7986-4345-99de-3556ab67ab06" providerId="ADAL" clId="{FE390FCB-07D7-4E51-92DE-FBD3F1420009}" dt="2024-12-13T12:52:09.328" v="1718" actId="26606"/>
          <ac:cxnSpMkLst>
            <pc:docMk/>
            <pc:sldMk cId="3731471540" sldId="267"/>
            <ac:cxnSpMk id="27" creationId="{B0E8ABF4-C289-489E-BEFB-3077F9D9C773}"/>
          </ac:cxnSpMkLst>
        </pc:cxnChg>
        <pc:cxnChg chg="add del">
          <ac:chgData name="Laman Panakhova" userId="adc4502f-7986-4345-99de-3556ab67ab06" providerId="ADAL" clId="{FE390FCB-07D7-4E51-92DE-FBD3F1420009}" dt="2024-12-13T12:52:09.328" v="1718" actId="26606"/>
          <ac:cxnSpMkLst>
            <pc:docMk/>
            <pc:sldMk cId="3731471540" sldId="267"/>
            <ac:cxnSpMk id="28" creationId="{7989CFA0-35DD-4943-B365-488C66B9B192}"/>
          </ac:cxnSpMkLst>
        </pc:cxnChg>
        <pc:cxnChg chg="add del">
          <ac:chgData name="Laman Panakhova" userId="adc4502f-7986-4345-99de-3556ab67ab06" providerId="ADAL" clId="{FE390FCB-07D7-4E51-92DE-FBD3F1420009}" dt="2024-12-13T12:52:09.328" v="1718" actId="26606"/>
          <ac:cxnSpMkLst>
            <pc:docMk/>
            <pc:sldMk cId="3731471540" sldId="267"/>
            <ac:cxnSpMk id="29" creationId="{688AD040-1A2B-4FB4-A345-7B9F3E5ED9B0}"/>
          </ac:cxnSpMkLst>
        </pc:cxnChg>
        <pc:cxnChg chg="add del">
          <ac:chgData name="Laman Panakhova" userId="adc4502f-7986-4345-99de-3556ab67ab06" providerId="ADAL" clId="{FE390FCB-07D7-4E51-92DE-FBD3F1420009}" dt="2024-12-13T12:52:09.328" v="1718" actId="26606"/>
          <ac:cxnSpMkLst>
            <pc:docMk/>
            <pc:sldMk cId="3731471540" sldId="267"/>
            <ac:cxnSpMk id="30" creationId="{823B704A-724B-41D6-8F33-76939E727D2A}"/>
          </ac:cxnSpMkLst>
        </pc:cxnChg>
        <pc:cxnChg chg="add del">
          <ac:chgData name="Laman Panakhova" userId="adc4502f-7986-4345-99de-3556ab67ab06" providerId="ADAL" clId="{FE390FCB-07D7-4E51-92DE-FBD3F1420009}" dt="2024-12-13T12:52:33.755" v="1730" actId="26606"/>
          <ac:cxnSpMkLst>
            <pc:docMk/>
            <pc:sldMk cId="3731471540" sldId="267"/>
            <ac:cxnSpMk id="42" creationId="{B817B4B8-5E01-4B44-BC25-876D56C12149}"/>
          </ac:cxnSpMkLst>
        </pc:cxnChg>
        <pc:cxnChg chg="add del">
          <ac:chgData name="Laman Panakhova" userId="adc4502f-7986-4345-99de-3556ab67ab06" providerId="ADAL" clId="{FE390FCB-07D7-4E51-92DE-FBD3F1420009}" dt="2024-12-13T12:52:33.755" v="1730" actId="26606"/>
          <ac:cxnSpMkLst>
            <pc:docMk/>
            <pc:sldMk cId="3731471540" sldId="267"/>
            <ac:cxnSpMk id="44" creationId="{D683D1A4-93E5-4A4D-B103-8223A220EB2B}"/>
          </ac:cxnSpMkLst>
        </pc:cxnChg>
        <pc:cxnChg chg="add del">
          <ac:chgData name="Laman Panakhova" userId="adc4502f-7986-4345-99de-3556ab67ab06" providerId="ADAL" clId="{FE390FCB-07D7-4E51-92DE-FBD3F1420009}" dt="2024-12-13T12:52:33.755" v="1730" actId="26606"/>
          <ac:cxnSpMkLst>
            <pc:docMk/>
            <pc:sldMk cId="3731471540" sldId="267"/>
            <ac:cxnSpMk id="46" creationId="{B0E8ABF4-C289-489E-BEFB-3077F9D9C773}"/>
          </ac:cxnSpMkLst>
        </pc:cxnChg>
        <pc:cxnChg chg="add del">
          <ac:chgData name="Laman Panakhova" userId="adc4502f-7986-4345-99de-3556ab67ab06" providerId="ADAL" clId="{FE390FCB-07D7-4E51-92DE-FBD3F1420009}" dt="2024-12-13T12:52:33.755" v="1730" actId="26606"/>
          <ac:cxnSpMkLst>
            <pc:docMk/>
            <pc:sldMk cId="3731471540" sldId="267"/>
            <ac:cxnSpMk id="48" creationId="{7989CFA0-35DD-4943-B365-488C66B9B192}"/>
          </ac:cxnSpMkLst>
        </pc:cxnChg>
        <pc:cxnChg chg="add del">
          <ac:chgData name="Laman Panakhova" userId="adc4502f-7986-4345-99de-3556ab67ab06" providerId="ADAL" clId="{FE390FCB-07D7-4E51-92DE-FBD3F1420009}" dt="2024-12-13T12:52:33.755" v="1730" actId="26606"/>
          <ac:cxnSpMkLst>
            <pc:docMk/>
            <pc:sldMk cId="3731471540" sldId="267"/>
            <ac:cxnSpMk id="50" creationId="{688AD040-1A2B-4FB4-A345-7B9F3E5ED9B0}"/>
          </ac:cxnSpMkLst>
        </pc:cxnChg>
        <pc:cxnChg chg="add del">
          <ac:chgData name="Laman Panakhova" userId="adc4502f-7986-4345-99de-3556ab67ab06" providerId="ADAL" clId="{FE390FCB-07D7-4E51-92DE-FBD3F1420009}" dt="2024-12-13T12:52:33.755" v="1730" actId="26606"/>
          <ac:cxnSpMkLst>
            <pc:docMk/>
            <pc:sldMk cId="3731471540" sldId="267"/>
            <ac:cxnSpMk id="52" creationId="{823B704A-724B-41D6-8F33-76939E727D2A}"/>
          </ac:cxnSpMkLst>
        </pc:cxnChg>
      </pc:sldChg>
      <pc:sldChg chg="addSp delSp modSp new mod">
        <pc:chgData name="Laman Panakhova" userId="adc4502f-7986-4345-99de-3556ab67ab06" providerId="ADAL" clId="{FE390FCB-07D7-4E51-92DE-FBD3F1420009}" dt="2024-12-13T13:00:33.785" v="1843" actId="1076"/>
        <pc:sldMkLst>
          <pc:docMk/>
          <pc:sldMk cId="2807985417" sldId="268"/>
        </pc:sldMkLst>
        <pc:spChg chg="del">
          <ac:chgData name="Laman Panakhova" userId="adc4502f-7986-4345-99de-3556ab67ab06" providerId="ADAL" clId="{FE390FCB-07D7-4E51-92DE-FBD3F1420009}" dt="2024-12-13T12:59:42.835" v="1827" actId="478"/>
          <ac:spMkLst>
            <pc:docMk/>
            <pc:sldMk cId="2807985417" sldId="268"/>
            <ac:spMk id="2" creationId="{0207D9BE-74B0-48B6-9246-6B01BA66D493}"/>
          </ac:spMkLst>
        </pc:spChg>
        <pc:spChg chg="del">
          <ac:chgData name="Laman Panakhova" userId="adc4502f-7986-4345-99de-3556ab67ab06" providerId="ADAL" clId="{FE390FCB-07D7-4E51-92DE-FBD3F1420009}" dt="2024-12-13T12:54:46.016" v="1767"/>
          <ac:spMkLst>
            <pc:docMk/>
            <pc:sldMk cId="2807985417" sldId="268"/>
            <ac:spMk id="3" creationId="{E669670E-C638-4BA2-9CD0-24B720ABDC8D}"/>
          </ac:spMkLst>
        </pc:spChg>
        <pc:picChg chg="add mod">
          <ac:chgData name="Laman Panakhova" userId="adc4502f-7986-4345-99de-3556ab67ab06" providerId="ADAL" clId="{FE390FCB-07D7-4E51-92DE-FBD3F1420009}" dt="2024-12-13T13:00:31.861" v="1842" actId="14100"/>
          <ac:picMkLst>
            <pc:docMk/>
            <pc:sldMk cId="2807985417" sldId="268"/>
            <ac:picMk id="4" creationId="{203A4F4E-F5FE-484D-893A-6CF4379FD513}"/>
          </ac:picMkLst>
        </pc:picChg>
        <pc:picChg chg="add del">
          <ac:chgData name="Laman Panakhova" userId="adc4502f-7986-4345-99de-3556ab67ab06" providerId="ADAL" clId="{FE390FCB-07D7-4E51-92DE-FBD3F1420009}" dt="2024-12-13T12:55:53.823" v="1793"/>
          <ac:picMkLst>
            <pc:docMk/>
            <pc:sldMk cId="2807985417" sldId="268"/>
            <ac:picMk id="5" creationId="{CD9079FB-0862-426C-95BF-B3583DC731EE}"/>
          </ac:picMkLst>
        </pc:picChg>
        <pc:picChg chg="add mod">
          <ac:chgData name="Laman Panakhova" userId="adc4502f-7986-4345-99de-3556ab67ab06" providerId="ADAL" clId="{FE390FCB-07D7-4E51-92DE-FBD3F1420009}" dt="2024-12-13T13:00:33.785" v="1843" actId="1076"/>
          <ac:picMkLst>
            <pc:docMk/>
            <pc:sldMk cId="2807985417" sldId="268"/>
            <ac:picMk id="6" creationId="{BFC713E0-F2DC-49EB-AF1E-1649D72349FB}"/>
          </ac:picMkLst>
        </pc:picChg>
      </pc:sldChg>
      <pc:sldChg chg="addSp delSp modSp new mod">
        <pc:chgData name="Laman Panakhova" userId="adc4502f-7986-4345-99de-3556ab67ab06" providerId="ADAL" clId="{FE390FCB-07D7-4E51-92DE-FBD3F1420009}" dt="2024-12-13T12:57:47.030" v="1826" actId="14100"/>
        <pc:sldMkLst>
          <pc:docMk/>
          <pc:sldMk cId="1576336626" sldId="269"/>
        </pc:sldMkLst>
        <pc:spChg chg="del">
          <ac:chgData name="Laman Panakhova" userId="adc4502f-7986-4345-99de-3556ab67ab06" providerId="ADAL" clId="{FE390FCB-07D7-4E51-92DE-FBD3F1420009}" dt="2024-12-13T12:56:50.304" v="1806" actId="478"/>
          <ac:spMkLst>
            <pc:docMk/>
            <pc:sldMk cId="1576336626" sldId="269"/>
            <ac:spMk id="2" creationId="{35750EAB-8D89-4E2C-8A37-06241DCFE7C9}"/>
          </ac:spMkLst>
        </pc:spChg>
        <pc:spChg chg="del">
          <ac:chgData name="Laman Panakhova" userId="adc4502f-7986-4345-99de-3556ab67ab06" providerId="ADAL" clId="{FE390FCB-07D7-4E51-92DE-FBD3F1420009}" dt="2024-12-13T12:56:52.344" v="1807" actId="478"/>
          <ac:spMkLst>
            <pc:docMk/>
            <pc:sldMk cId="1576336626" sldId="269"/>
            <ac:spMk id="3" creationId="{144176A3-239F-4859-AB52-6A9288A86D9E}"/>
          </ac:spMkLst>
        </pc:spChg>
        <pc:picChg chg="add mod">
          <ac:chgData name="Laman Panakhova" userId="adc4502f-7986-4345-99de-3556ab67ab06" providerId="ADAL" clId="{FE390FCB-07D7-4E51-92DE-FBD3F1420009}" dt="2024-12-13T12:57:34.268" v="1820" actId="14100"/>
          <ac:picMkLst>
            <pc:docMk/>
            <pc:sldMk cId="1576336626" sldId="269"/>
            <ac:picMk id="4" creationId="{5C5AEAA1-179B-4355-B0B5-0E85791A4594}"/>
          </ac:picMkLst>
        </pc:picChg>
        <pc:picChg chg="add mod">
          <ac:chgData name="Laman Panakhova" userId="adc4502f-7986-4345-99de-3556ab67ab06" providerId="ADAL" clId="{FE390FCB-07D7-4E51-92DE-FBD3F1420009}" dt="2024-12-13T12:57:24.254" v="1815" actId="1076"/>
          <ac:picMkLst>
            <pc:docMk/>
            <pc:sldMk cId="1576336626" sldId="269"/>
            <ac:picMk id="5" creationId="{26A1A6EC-C539-425A-976B-FD4F419BF953}"/>
          </ac:picMkLst>
        </pc:picChg>
        <pc:picChg chg="add mod">
          <ac:chgData name="Laman Panakhova" userId="adc4502f-7986-4345-99de-3556ab67ab06" providerId="ADAL" clId="{FE390FCB-07D7-4E51-92DE-FBD3F1420009}" dt="2024-12-13T12:57:47.030" v="1826" actId="14100"/>
          <ac:picMkLst>
            <pc:docMk/>
            <pc:sldMk cId="1576336626" sldId="269"/>
            <ac:picMk id="6" creationId="{351BC4ED-A6E2-490B-A262-D314CE11C354}"/>
          </ac:picMkLst>
        </pc:picChg>
      </pc:sldChg>
      <pc:sldChg chg="addSp delSp modSp new mod">
        <pc:chgData name="Laman Panakhova" userId="adc4502f-7986-4345-99de-3556ab67ab06" providerId="ADAL" clId="{FE390FCB-07D7-4E51-92DE-FBD3F1420009}" dt="2024-12-13T13:09:58.526" v="1860" actId="14100"/>
        <pc:sldMkLst>
          <pc:docMk/>
          <pc:sldMk cId="405663381" sldId="270"/>
        </pc:sldMkLst>
        <pc:spChg chg="del">
          <ac:chgData name="Laman Panakhova" userId="adc4502f-7986-4345-99de-3556ab67ab06" providerId="ADAL" clId="{FE390FCB-07D7-4E51-92DE-FBD3F1420009}" dt="2024-12-13T13:08:11.241" v="1854" actId="478"/>
          <ac:spMkLst>
            <pc:docMk/>
            <pc:sldMk cId="405663381" sldId="270"/>
            <ac:spMk id="2" creationId="{A7452547-D9D4-41B6-97B8-F20A80FEC999}"/>
          </ac:spMkLst>
        </pc:spChg>
        <pc:spChg chg="del">
          <ac:chgData name="Laman Panakhova" userId="adc4502f-7986-4345-99de-3556ab67ab06" providerId="ADAL" clId="{FE390FCB-07D7-4E51-92DE-FBD3F1420009}" dt="2024-12-13T13:08:08.136" v="1853"/>
          <ac:spMkLst>
            <pc:docMk/>
            <pc:sldMk cId="405663381" sldId="270"/>
            <ac:spMk id="3" creationId="{EDF55E51-C13D-4020-8BC5-25CDEA71EC5C}"/>
          </ac:spMkLst>
        </pc:spChg>
        <pc:picChg chg="add mod">
          <ac:chgData name="Laman Panakhova" userId="adc4502f-7986-4345-99de-3556ab67ab06" providerId="ADAL" clId="{FE390FCB-07D7-4E51-92DE-FBD3F1420009}" dt="2024-12-13T13:09:58.526" v="1860" actId="14100"/>
          <ac:picMkLst>
            <pc:docMk/>
            <pc:sldMk cId="405663381" sldId="270"/>
            <ac:picMk id="4" creationId="{ADE13249-D1A6-47D9-9EAF-EE5AC186DD8B}"/>
          </ac:picMkLst>
        </pc:picChg>
      </pc:sldChg>
    </pc:docChg>
  </pc:docChgLst>
</pc:chgInfo>
</file>

<file path=ppt/diagrams/_rels/data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devastator/california-university-fields-of-study-distributi" TargetMode="External"/><Relationship Id="rId1" Type="http://schemas.openxmlformats.org/officeDocument/2006/relationships/hyperlink" Target="https://www.kaggle.com/datasets/smrezwanulazad/exam-schedule" TargetMode="External"/></Relationships>
</file>

<file path=ppt/diagrams/_rels/data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_rels/drawing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thedevastator/california-university-fields-of-study-distributi" TargetMode="External"/><Relationship Id="rId1" Type="http://schemas.openxmlformats.org/officeDocument/2006/relationships/hyperlink" Target="https://www.kaggle.com/datasets/smrezwanulazad/exam-schedule" TargetMode="External"/></Relationships>
</file>

<file path=ppt/diagrams/_rels/drawing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svg"/><Relationship Id="rId13" Type="http://schemas.openxmlformats.org/officeDocument/2006/relationships/image" Target="../media/image21.png"/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12" Type="http://schemas.openxmlformats.org/officeDocument/2006/relationships/image" Target="../media/image20.svg"/><Relationship Id="rId2" Type="http://schemas.openxmlformats.org/officeDocument/2006/relationships/image" Target="../media/image10.svg"/><Relationship Id="rId16" Type="http://schemas.openxmlformats.org/officeDocument/2006/relationships/image" Target="../media/image24.svg"/><Relationship Id="rId1" Type="http://schemas.openxmlformats.org/officeDocument/2006/relationships/image" Target="../media/image9.png"/><Relationship Id="rId6" Type="http://schemas.openxmlformats.org/officeDocument/2006/relationships/image" Target="../media/image14.svg"/><Relationship Id="rId11" Type="http://schemas.openxmlformats.org/officeDocument/2006/relationships/image" Target="../media/image19.png"/><Relationship Id="rId5" Type="http://schemas.openxmlformats.org/officeDocument/2006/relationships/image" Target="../media/image13.png"/><Relationship Id="rId15" Type="http://schemas.openxmlformats.org/officeDocument/2006/relationships/image" Target="../media/image23.png"/><Relationship Id="rId10" Type="http://schemas.openxmlformats.org/officeDocument/2006/relationships/image" Target="../media/image18.svg"/><Relationship Id="rId4" Type="http://schemas.openxmlformats.org/officeDocument/2006/relationships/image" Target="../media/image12.svg"/><Relationship Id="rId9" Type="http://schemas.openxmlformats.org/officeDocument/2006/relationships/image" Target="../media/image17.png"/><Relationship Id="rId14" Type="http://schemas.openxmlformats.org/officeDocument/2006/relationships/image" Target="../media/image22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5BE68EF0-A2C1-4F3D-BA0A-8EFB518CD4D3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B81B4A39-CEB3-42AB-B61A-27006A43488B}">
      <dgm:prSet custT="1"/>
      <dgm:spPr/>
      <dgm:t>
        <a:bodyPr/>
        <a:lstStyle/>
        <a:p>
          <a:r>
            <a:rPr lang="en-US" sz="3200" b="1"/>
            <a:t>Problem Statement</a:t>
          </a:r>
          <a:endParaRPr lang="en-US" sz="3200"/>
        </a:p>
      </dgm:t>
    </dgm:pt>
    <dgm:pt modelId="{3A53AAD6-9229-449F-B08E-F6B329469109}" type="parTrans" cxnId="{7A5388E3-D761-4F0F-876B-AD203F0D38EE}">
      <dgm:prSet/>
      <dgm:spPr/>
      <dgm:t>
        <a:bodyPr/>
        <a:lstStyle/>
        <a:p>
          <a:endParaRPr lang="en-US"/>
        </a:p>
      </dgm:t>
    </dgm:pt>
    <dgm:pt modelId="{B0594F53-FED6-4ADF-9399-21A78AD8220E}" type="sibTrans" cxnId="{7A5388E3-D761-4F0F-876B-AD203F0D38EE}">
      <dgm:prSet/>
      <dgm:spPr/>
      <dgm:t>
        <a:bodyPr/>
        <a:lstStyle/>
        <a:p>
          <a:endParaRPr lang="en-US"/>
        </a:p>
      </dgm:t>
    </dgm:pt>
    <dgm:pt modelId="{7BFBB524-2533-4C54-A51B-1DAA3F51BB76}">
      <dgm:prSet custT="1"/>
      <dgm:spPr/>
      <dgm:t>
        <a:bodyPr/>
        <a:lstStyle/>
        <a:p>
          <a:r>
            <a:rPr lang="en-US" sz="3200" b="1" dirty="0"/>
            <a:t>Data</a:t>
          </a:r>
          <a:endParaRPr lang="en-US" sz="3200" dirty="0"/>
        </a:p>
      </dgm:t>
    </dgm:pt>
    <dgm:pt modelId="{D71AF833-93AD-46DF-9E3F-8F81E5E9C6DD}" type="parTrans" cxnId="{81D9EEC3-A28C-4EDA-81E4-D5E593C9E424}">
      <dgm:prSet/>
      <dgm:spPr/>
      <dgm:t>
        <a:bodyPr/>
        <a:lstStyle/>
        <a:p>
          <a:endParaRPr lang="en-US"/>
        </a:p>
      </dgm:t>
    </dgm:pt>
    <dgm:pt modelId="{FD57B61D-FA89-4FFA-B9DF-FBFF8389303E}" type="sibTrans" cxnId="{81D9EEC3-A28C-4EDA-81E4-D5E593C9E424}">
      <dgm:prSet/>
      <dgm:spPr/>
      <dgm:t>
        <a:bodyPr/>
        <a:lstStyle/>
        <a:p>
          <a:endParaRPr lang="en-US"/>
        </a:p>
      </dgm:t>
    </dgm:pt>
    <dgm:pt modelId="{0F1BBBE2-6787-49D4-ACE1-828F115DD47E}">
      <dgm:prSet custT="1"/>
      <dgm:spPr/>
      <dgm:t>
        <a:bodyPr/>
        <a:lstStyle/>
        <a:p>
          <a:r>
            <a:rPr lang="en-US" sz="3200" b="1"/>
            <a:t>Algorithm(s)</a:t>
          </a:r>
          <a:endParaRPr lang="en-US" sz="3200"/>
        </a:p>
      </dgm:t>
    </dgm:pt>
    <dgm:pt modelId="{0B56B5A3-B69D-45E3-9B6A-AB84D058C74F}" type="parTrans" cxnId="{C7DD3EBA-1580-47BE-B455-D4CEA8E9E141}">
      <dgm:prSet/>
      <dgm:spPr/>
      <dgm:t>
        <a:bodyPr/>
        <a:lstStyle/>
        <a:p>
          <a:endParaRPr lang="en-US"/>
        </a:p>
      </dgm:t>
    </dgm:pt>
    <dgm:pt modelId="{C1CA44F4-AC24-4BA4-A244-1DC2EAD2D765}" type="sibTrans" cxnId="{C7DD3EBA-1580-47BE-B455-D4CEA8E9E141}">
      <dgm:prSet/>
      <dgm:spPr/>
      <dgm:t>
        <a:bodyPr/>
        <a:lstStyle/>
        <a:p>
          <a:endParaRPr lang="en-US"/>
        </a:p>
      </dgm:t>
    </dgm:pt>
    <dgm:pt modelId="{C1A9BC5C-899A-4B72-B79E-ED47891A945F}">
      <dgm:prSet custT="1"/>
      <dgm:spPr/>
      <dgm:t>
        <a:bodyPr/>
        <a:lstStyle/>
        <a:p>
          <a:r>
            <a:rPr lang="en-US" sz="3200" b="1"/>
            <a:t>Results</a:t>
          </a:r>
          <a:endParaRPr lang="en-US" sz="3200"/>
        </a:p>
      </dgm:t>
    </dgm:pt>
    <dgm:pt modelId="{A01BD96D-65A3-49E6-952F-12BECB450D6C}" type="parTrans" cxnId="{46E9A781-D86A-429C-8D32-97DDE3F2D783}">
      <dgm:prSet/>
      <dgm:spPr/>
      <dgm:t>
        <a:bodyPr/>
        <a:lstStyle/>
        <a:p>
          <a:endParaRPr lang="en-US"/>
        </a:p>
      </dgm:t>
    </dgm:pt>
    <dgm:pt modelId="{0026F23D-8101-4E04-AF38-AAA57111685B}" type="sibTrans" cxnId="{46E9A781-D86A-429C-8D32-97DDE3F2D783}">
      <dgm:prSet/>
      <dgm:spPr/>
      <dgm:t>
        <a:bodyPr/>
        <a:lstStyle/>
        <a:p>
          <a:endParaRPr lang="en-US"/>
        </a:p>
      </dgm:t>
    </dgm:pt>
    <dgm:pt modelId="{C613673F-6AA3-44D7-A601-0E02BDF2EB78}">
      <dgm:prSet custT="1"/>
      <dgm:spPr/>
      <dgm:t>
        <a:bodyPr/>
        <a:lstStyle/>
        <a:p>
          <a:r>
            <a:rPr lang="en-US" sz="3200" b="1"/>
            <a:t>Considerations</a:t>
          </a:r>
          <a:endParaRPr lang="en-US" sz="3200"/>
        </a:p>
      </dgm:t>
    </dgm:pt>
    <dgm:pt modelId="{A6CD2F39-8B99-44C8-BB62-09A01EF45B9E}" type="parTrans" cxnId="{699DE4BC-6A3B-4818-A09A-BF590C8327B6}">
      <dgm:prSet/>
      <dgm:spPr/>
      <dgm:t>
        <a:bodyPr/>
        <a:lstStyle/>
        <a:p>
          <a:endParaRPr lang="en-US"/>
        </a:p>
      </dgm:t>
    </dgm:pt>
    <dgm:pt modelId="{CC772038-F74F-4F47-A7DF-A85087BDAF65}" type="sibTrans" cxnId="{699DE4BC-6A3B-4818-A09A-BF590C8327B6}">
      <dgm:prSet/>
      <dgm:spPr/>
      <dgm:t>
        <a:bodyPr/>
        <a:lstStyle/>
        <a:p>
          <a:endParaRPr lang="en-US"/>
        </a:p>
      </dgm:t>
    </dgm:pt>
    <dgm:pt modelId="{025203C3-287D-45FF-8650-7544268E9E5F}" type="pres">
      <dgm:prSet presAssocID="{5BE68EF0-A2C1-4F3D-BA0A-8EFB518CD4D3}" presName="vert0" presStyleCnt="0">
        <dgm:presLayoutVars>
          <dgm:dir/>
          <dgm:animOne val="branch"/>
          <dgm:animLvl val="lvl"/>
        </dgm:presLayoutVars>
      </dgm:prSet>
      <dgm:spPr/>
    </dgm:pt>
    <dgm:pt modelId="{D7C5D6A4-72E9-49B6-A5B8-9AE53449B23B}" type="pres">
      <dgm:prSet presAssocID="{B81B4A39-CEB3-42AB-B61A-27006A43488B}" presName="thickLine" presStyleLbl="alignNode1" presStyleIdx="0" presStyleCnt="5"/>
      <dgm:spPr/>
    </dgm:pt>
    <dgm:pt modelId="{449E4489-DB9E-40A5-BA55-D8B7BC849DE3}" type="pres">
      <dgm:prSet presAssocID="{B81B4A39-CEB3-42AB-B61A-27006A43488B}" presName="horz1" presStyleCnt="0"/>
      <dgm:spPr/>
    </dgm:pt>
    <dgm:pt modelId="{6C6417F7-10DA-4BF3-BAF5-49FB634AD1F8}" type="pres">
      <dgm:prSet presAssocID="{B81B4A39-CEB3-42AB-B61A-27006A43488B}" presName="tx1" presStyleLbl="revTx" presStyleIdx="0" presStyleCnt="5"/>
      <dgm:spPr/>
    </dgm:pt>
    <dgm:pt modelId="{7FA24B36-D902-4DFE-87A1-2B816FB64BBF}" type="pres">
      <dgm:prSet presAssocID="{B81B4A39-CEB3-42AB-B61A-27006A43488B}" presName="vert1" presStyleCnt="0"/>
      <dgm:spPr/>
    </dgm:pt>
    <dgm:pt modelId="{2C134220-28EF-494E-87A8-19BCCCDBA4D7}" type="pres">
      <dgm:prSet presAssocID="{7BFBB524-2533-4C54-A51B-1DAA3F51BB76}" presName="thickLine" presStyleLbl="alignNode1" presStyleIdx="1" presStyleCnt="5"/>
      <dgm:spPr/>
    </dgm:pt>
    <dgm:pt modelId="{37C81F9D-BD58-4256-B685-D8A9692B4A7C}" type="pres">
      <dgm:prSet presAssocID="{7BFBB524-2533-4C54-A51B-1DAA3F51BB76}" presName="horz1" presStyleCnt="0"/>
      <dgm:spPr/>
    </dgm:pt>
    <dgm:pt modelId="{4056B537-E0D7-4317-AC40-C2BF0443142F}" type="pres">
      <dgm:prSet presAssocID="{7BFBB524-2533-4C54-A51B-1DAA3F51BB76}" presName="tx1" presStyleLbl="revTx" presStyleIdx="1" presStyleCnt="5"/>
      <dgm:spPr/>
    </dgm:pt>
    <dgm:pt modelId="{F65C95F7-CC3D-446E-8431-A19E0DE1B683}" type="pres">
      <dgm:prSet presAssocID="{7BFBB524-2533-4C54-A51B-1DAA3F51BB76}" presName="vert1" presStyleCnt="0"/>
      <dgm:spPr/>
    </dgm:pt>
    <dgm:pt modelId="{2AC920CD-3944-4549-B75B-F290E26C145A}" type="pres">
      <dgm:prSet presAssocID="{0F1BBBE2-6787-49D4-ACE1-828F115DD47E}" presName="thickLine" presStyleLbl="alignNode1" presStyleIdx="2" presStyleCnt="5"/>
      <dgm:spPr/>
    </dgm:pt>
    <dgm:pt modelId="{9E634F58-E748-4713-A1A0-47DC32CB1755}" type="pres">
      <dgm:prSet presAssocID="{0F1BBBE2-6787-49D4-ACE1-828F115DD47E}" presName="horz1" presStyleCnt="0"/>
      <dgm:spPr/>
    </dgm:pt>
    <dgm:pt modelId="{BD5157FE-CA88-44E7-A8E3-660F25F679D2}" type="pres">
      <dgm:prSet presAssocID="{0F1BBBE2-6787-49D4-ACE1-828F115DD47E}" presName="tx1" presStyleLbl="revTx" presStyleIdx="2" presStyleCnt="5"/>
      <dgm:spPr/>
    </dgm:pt>
    <dgm:pt modelId="{CE017D78-0847-40B0-BF06-10B9EA022745}" type="pres">
      <dgm:prSet presAssocID="{0F1BBBE2-6787-49D4-ACE1-828F115DD47E}" presName="vert1" presStyleCnt="0"/>
      <dgm:spPr/>
    </dgm:pt>
    <dgm:pt modelId="{8DD4D0FF-5814-4092-861D-C436237F6A8D}" type="pres">
      <dgm:prSet presAssocID="{C1A9BC5C-899A-4B72-B79E-ED47891A945F}" presName="thickLine" presStyleLbl="alignNode1" presStyleIdx="3" presStyleCnt="5"/>
      <dgm:spPr/>
    </dgm:pt>
    <dgm:pt modelId="{768AD520-FE31-4AB8-AFA9-445A37D0273C}" type="pres">
      <dgm:prSet presAssocID="{C1A9BC5C-899A-4B72-B79E-ED47891A945F}" presName="horz1" presStyleCnt="0"/>
      <dgm:spPr/>
    </dgm:pt>
    <dgm:pt modelId="{BA318764-9DCA-40CF-8717-21490AF38800}" type="pres">
      <dgm:prSet presAssocID="{C1A9BC5C-899A-4B72-B79E-ED47891A945F}" presName="tx1" presStyleLbl="revTx" presStyleIdx="3" presStyleCnt="5"/>
      <dgm:spPr/>
    </dgm:pt>
    <dgm:pt modelId="{C3FC93CA-C4D9-43B6-B8CD-C901914C638B}" type="pres">
      <dgm:prSet presAssocID="{C1A9BC5C-899A-4B72-B79E-ED47891A945F}" presName="vert1" presStyleCnt="0"/>
      <dgm:spPr/>
    </dgm:pt>
    <dgm:pt modelId="{12E37DD8-1D3C-43F7-BC06-98C0748B238C}" type="pres">
      <dgm:prSet presAssocID="{C613673F-6AA3-44D7-A601-0E02BDF2EB78}" presName="thickLine" presStyleLbl="alignNode1" presStyleIdx="4" presStyleCnt="5"/>
      <dgm:spPr/>
    </dgm:pt>
    <dgm:pt modelId="{CD88950E-155E-46C1-9D90-728AD0D59A22}" type="pres">
      <dgm:prSet presAssocID="{C613673F-6AA3-44D7-A601-0E02BDF2EB78}" presName="horz1" presStyleCnt="0"/>
      <dgm:spPr/>
    </dgm:pt>
    <dgm:pt modelId="{7444E1B0-CCCD-4A5A-BFED-A93C56D2D530}" type="pres">
      <dgm:prSet presAssocID="{C613673F-6AA3-44D7-A601-0E02BDF2EB78}" presName="tx1" presStyleLbl="revTx" presStyleIdx="4" presStyleCnt="5"/>
      <dgm:spPr/>
    </dgm:pt>
    <dgm:pt modelId="{353DC6A4-ADE6-4E61-B46E-F83DA7C0E5FE}" type="pres">
      <dgm:prSet presAssocID="{C613673F-6AA3-44D7-A601-0E02BDF2EB78}" presName="vert1" presStyleCnt="0"/>
      <dgm:spPr/>
    </dgm:pt>
  </dgm:ptLst>
  <dgm:cxnLst>
    <dgm:cxn modelId="{463CDC0B-5CCB-446A-BC22-0AC600F85375}" type="presOf" srcId="{0F1BBBE2-6787-49D4-ACE1-828F115DD47E}" destId="{BD5157FE-CA88-44E7-A8E3-660F25F679D2}" srcOrd="0" destOrd="0" presId="urn:microsoft.com/office/officeart/2008/layout/LinedList"/>
    <dgm:cxn modelId="{2B3ACE11-76C8-4F2F-BC8F-19CCBA77A518}" type="presOf" srcId="{B81B4A39-CEB3-42AB-B61A-27006A43488B}" destId="{6C6417F7-10DA-4BF3-BAF5-49FB634AD1F8}" srcOrd="0" destOrd="0" presId="urn:microsoft.com/office/officeart/2008/layout/LinedList"/>
    <dgm:cxn modelId="{0258ED22-07BE-4EE1-AD69-63D53D3D813A}" type="presOf" srcId="{C613673F-6AA3-44D7-A601-0E02BDF2EB78}" destId="{7444E1B0-CCCD-4A5A-BFED-A93C56D2D530}" srcOrd="0" destOrd="0" presId="urn:microsoft.com/office/officeart/2008/layout/LinedList"/>
    <dgm:cxn modelId="{63FB1329-1B7A-40EB-B956-21888E932922}" type="presOf" srcId="{5BE68EF0-A2C1-4F3D-BA0A-8EFB518CD4D3}" destId="{025203C3-287D-45FF-8650-7544268E9E5F}" srcOrd="0" destOrd="0" presId="urn:microsoft.com/office/officeart/2008/layout/LinedList"/>
    <dgm:cxn modelId="{3A892B4B-82B5-4B92-BD17-57157A641441}" type="presOf" srcId="{7BFBB524-2533-4C54-A51B-1DAA3F51BB76}" destId="{4056B537-E0D7-4317-AC40-C2BF0443142F}" srcOrd="0" destOrd="0" presId="urn:microsoft.com/office/officeart/2008/layout/LinedList"/>
    <dgm:cxn modelId="{46E9A781-D86A-429C-8D32-97DDE3F2D783}" srcId="{5BE68EF0-A2C1-4F3D-BA0A-8EFB518CD4D3}" destId="{C1A9BC5C-899A-4B72-B79E-ED47891A945F}" srcOrd="3" destOrd="0" parTransId="{A01BD96D-65A3-49E6-952F-12BECB450D6C}" sibTransId="{0026F23D-8101-4E04-AF38-AAA57111685B}"/>
    <dgm:cxn modelId="{C7DD3EBA-1580-47BE-B455-D4CEA8E9E141}" srcId="{5BE68EF0-A2C1-4F3D-BA0A-8EFB518CD4D3}" destId="{0F1BBBE2-6787-49D4-ACE1-828F115DD47E}" srcOrd="2" destOrd="0" parTransId="{0B56B5A3-B69D-45E3-9B6A-AB84D058C74F}" sibTransId="{C1CA44F4-AC24-4BA4-A244-1DC2EAD2D765}"/>
    <dgm:cxn modelId="{699DE4BC-6A3B-4818-A09A-BF590C8327B6}" srcId="{5BE68EF0-A2C1-4F3D-BA0A-8EFB518CD4D3}" destId="{C613673F-6AA3-44D7-A601-0E02BDF2EB78}" srcOrd="4" destOrd="0" parTransId="{A6CD2F39-8B99-44C8-BB62-09A01EF45B9E}" sibTransId="{CC772038-F74F-4F47-A7DF-A85087BDAF65}"/>
    <dgm:cxn modelId="{81D9EEC3-A28C-4EDA-81E4-D5E593C9E424}" srcId="{5BE68EF0-A2C1-4F3D-BA0A-8EFB518CD4D3}" destId="{7BFBB524-2533-4C54-A51B-1DAA3F51BB76}" srcOrd="1" destOrd="0" parTransId="{D71AF833-93AD-46DF-9E3F-8F81E5E9C6DD}" sibTransId="{FD57B61D-FA89-4FFA-B9DF-FBFF8389303E}"/>
    <dgm:cxn modelId="{7A5388E3-D761-4F0F-876B-AD203F0D38EE}" srcId="{5BE68EF0-A2C1-4F3D-BA0A-8EFB518CD4D3}" destId="{B81B4A39-CEB3-42AB-B61A-27006A43488B}" srcOrd="0" destOrd="0" parTransId="{3A53AAD6-9229-449F-B08E-F6B329469109}" sibTransId="{B0594F53-FED6-4ADF-9399-21A78AD8220E}"/>
    <dgm:cxn modelId="{549A88F5-35C2-4BC3-BA7F-7B8F9442F13D}" type="presOf" srcId="{C1A9BC5C-899A-4B72-B79E-ED47891A945F}" destId="{BA318764-9DCA-40CF-8717-21490AF38800}" srcOrd="0" destOrd="0" presId="urn:microsoft.com/office/officeart/2008/layout/LinedList"/>
    <dgm:cxn modelId="{DAB8321C-E5B4-48F4-AC2E-41B3D86810E2}" type="presParOf" srcId="{025203C3-287D-45FF-8650-7544268E9E5F}" destId="{D7C5D6A4-72E9-49B6-A5B8-9AE53449B23B}" srcOrd="0" destOrd="0" presId="urn:microsoft.com/office/officeart/2008/layout/LinedList"/>
    <dgm:cxn modelId="{CC119CD3-5BED-40B4-9FC6-1BDA55962326}" type="presParOf" srcId="{025203C3-287D-45FF-8650-7544268E9E5F}" destId="{449E4489-DB9E-40A5-BA55-D8B7BC849DE3}" srcOrd="1" destOrd="0" presId="urn:microsoft.com/office/officeart/2008/layout/LinedList"/>
    <dgm:cxn modelId="{4C1BD806-5936-4BD6-B727-A2ACE1E3C0A8}" type="presParOf" srcId="{449E4489-DB9E-40A5-BA55-D8B7BC849DE3}" destId="{6C6417F7-10DA-4BF3-BAF5-49FB634AD1F8}" srcOrd="0" destOrd="0" presId="urn:microsoft.com/office/officeart/2008/layout/LinedList"/>
    <dgm:cxn modelId="{4E089F6B-13F7-4BE9-BC40-156B6254CF13}" type="presParOf" srcId="{449E4489-DB9E-40A5-BA55-D8B7BC849DE3}" destId="{7FA24B36-D902-4DFE-87A1-2B816FB64BBF}" srcOrd="1" destOrd="0" presId="urn:microsoft.com/office/officeart/2008/layout/LinedList"/>
    <dgm:cxn modelId="{2388A419-9D3C-490B-BAB5-305E138DA64F}" type="presParOf" srcId="{025203C3-287D-45FF-8650-7544268E9E5F}" destId="{2C134220-28EF-494E-87A8-19BCCCDBA4D7}" srcOrd="2" destOrd="0" presId="urn:microsoft.com/office/officeart/2008/layout/LinedList"/>
    <dgm:cxn modelId="{F5604E52-F4D0-4340-BC4D-8E3E05978144}" type="presParOf" srcId="{025203C3-287D-45FF-8650-7544268E9E5F}" destId="{37C81F9D-BD58-4256-B685-D8A9692B4A7C}" srcOrd="3" destOrd="0" presId="urn:microsoft.com/office/officeart/2008/layout/LinedList"/>
    <dgm:cxn modelId="{B677CC02-46F6-4A42-9628-E214E9F26FBA}" type="presParOf" srcId="{37C81F9D-BD58-4256-B685-D8A9692B4A7C}" destId="{4056B537-E0D7-4317-AC40-C2BF0443142F}" srcOrd="0" destOrd="0" presId="urn:microsoft.com/office/officeart/2008/layout/LinedList"/>
    <dgm:cxn modelId="{D2DEA72F-C695-4EF0-B530-80F106D95806}" type="presParOf" srcId="{37C81F9D-BD58-4256-B685-D8A9692B4A7C}" destId="{F65C95F7-CC3D-446E-8431-A19E0DE1B683}" srcOrd="1" destOrd="0" presId="urn:microsoft.com/office/officeart/2008/layout/LinedList"/>
    <dgm:cxn modelId="{25AE2491-CCDC-412B-B839-BB45893A774A}" type="presParOf" srcId="{025203C3-287D-45FF-8650-7544268E9E5F}" destId="{2AC920CD-3944-4549-B75B-F290E26C145A}" srcOrd="4" destOrd="0" presId="urn:microsoft.com/office/officeart/2008/layout/LinedList"/>
    <dgm:cxn modelId="{D79EFD80-38B9-4633-81CF-DDFA16B4EA28}" type="presParOf" srcId="{025203C3-287D-45FF-8650-7544268E9E5F}" destId="{9E634F58-E748-4713-A1A0-47DC32CB1755}" srcOrd="5" destOrd="0" presId="urn:microsoft.com/office/officeart/2008/layout/LinedList"/>
    <dgm:cxn modelId="{4E79D159-3546-4CFC-A19F-5A69E006923E}" type="presParOf" srcId="{9E634F58-E748-4713-A1A0-47DC32CB1755}" destId="{BD5157FE-CA88-44E7-A8E3-660F25F679D2}" srcOrd="0" destOrd="0" presId="urn:microsoft.com/office/officeart/2008/layout/LinedList"/>
    <dgm:cxn modelId="{5F25B433-A102-42EE-B977-C5CAD2A863DF}" type="presParOf" srcId="{9E634F58-E748-4713-A1A0-47DC32CB1755}" destId="{CE017D78-0847-40B0-BF06-10B9EA022745}" srcOrd="1" destOrd="0" presId="urn:microsoft.com/office/officeart/2008/layout/LinedList"/>
    <dgm:cxn modelId="{19816E37-711C-498B-AB7C-91F4076E985D}" type="presParOf" srcId="{025203C3-287D-45FF-8650-7544268E9E5F}" destId="{8DD4D0FF-5814-4092-861D-C436237F6A8D}" srcOrd="6" destOrd="0" presId="urn:microsoft.com/office/officeart/2008/layout/LinedList"/>
    <dgm:cxn modelId="{D5F1474D-CF4A-4E5E-A82A-2833CF8F0907}" type="presParOf" srcId="{025203C3-287D-45FF-8650-7544268E9E5F}" destId="{768AD520-FE31-4AB8-AFA9-445A37D0273C}" srcOrd="7" destOrd="0" presId="urn:microsoft.com/office/officeart/2008/layout/LinedList"/>
    <dgm:cxn modelId="{03657343-7DD9-45FE-AA80-96C5D173E0D2}" type="presParOf" srcId="{768AD520-FE31-4AB8-AFA9-445A37D0273C}" destId="{BA318764-9DCA-40CF-8717-21490AF38800}" srcOrd="0" destOrd="0" presId="urn:microsoft.com/office/officeart/2008/layout/LinedList"/>
    <dgm:cxn modelId="{C84464A3-1D51-4A70-9285-F14C88D193BD}" type="presParOf" srcId="{768AD520-FE31-4AB8-AFA9-445A37D0273C}" destId="{C3FC93CA-C4D9-43B6-B8CD-C901914C638B}" srcOrd="1" destOrd="0" presId="urn:microsoft.com/office/officeart/2008/layout/LinedList"/>
    <dgm:cxn modelId="{80429802-3D98-4CE5-9AD8-C607DD53A6BF}" type="presParOf" srcId="{025203C3-287D-45FF-8650-7544268E9E5F}" destId="{12E37DD8-1D3C-43F7-BC06-98C0748B238C}" srcOrd="8" destOrd="0" presId="urn:microsoft.com/office/officeart/2008/layout/LinedList"/>
    <dgm:cxn modelId="{4D50D381-CA08-44F0-BFD8-230FF90BDF5D}" type="presParOf" srcId="{025203C3-287D-45FF-8650-7544268E9E5F}" destId="{CD88950E-155E-46C1-9D90-728AD0D59A22}" srcOrd="9" destOrd="0" presId="urn:microsoft.com/office/officeart/2008/layout/LinedList"/>
    <dgm:cxn modelId="{F5E6FB19-68A3-44E4-AD60-C11161278A2D}" type="presParOf" srcId="{CD88950E-155E-46C1-9D90-728AD0D59A22}" destId="{7444E1B0-CCCD-4A5A-BFED-A93C56D2D530}" srcOrd="0" destOrd="0" presId="urn:microsoft.com/office/officeart/2008/layout/LinedList"/>
    <dgm:cxn modelId="{F5654341-E01A-4E81-B0D4-9DF76461113A}" type="presParOf" srcId="{CD88950E-155E-46C1-9D90-728AD0D59A22}" destId="{353DC6A4-ADE6-4E61-B46E-F83DA7C0E5FE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FBA12BD-6DB2-41AF-8603-A49333940A96}" type="doc">
      <dgm:prSet loTypeId="urn:microsoft.com/office/officeart/2008/layout/LinedList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0ECEF377-5E65-42D5-AA7F-095226D88689}">
      <dgm:prSet custT="1"/>
      <dgm:spPr/>
      <dgm:t>
        <a:bodyPr/>
        <a:lstStyle/>
        <a:p>
          <a:r>
            <a:rPr lang="en-US" sz="1800" b="1" u="none" dirty="0"/>
            <a:t>We came up with essential data below:</a:t>
          </a:r>
        </a:p>
      </dgm:t>
    </dgm:pt>
    <dgm:pt modelId="{D5110997-DA38-4D18-9D7A-6BDD8D861578}" type="parTrans" cxnId="{91D654D0-38EA-4401-9297-7042AD3B44A7}">
      <dgm:prSet/>
      <dgm:spPr/>
      <dgm:t>
        <a:bodyPr/>
        <a:lstStyle/>
        <a:p>
          <a:endParaRPr lang="en-US"/>
        </a:p>
      </dgm:t>
    </dgm:pt>
    <dgm:pt modelId="{8DB91963-1136-48DB-908F-F9896138A727}" type="sibTrans" cxnId="{91D654D0-38EA-4401-9297-7042AD3B44A7}">
      <dgm:prSet/>
      <dgm:spPr/>
      <dgm:t>
        <a:bodyPr/>
        <a:lstStyle/>
        <a:p>
          <a:endParaRPr lang="en-US"/>
        </a:p>
      </dgm:t>
    </dgm:pt>
    <dgm:pt modelId="{620E5957-6B24-406F-9DF2-1029BCEF2ECD}">
      <dgm:prSet custT="1"/>
      <dgm:spPr/>
      <dgm:t>
        <a:bodyPr/>
        <a:lstStyle/>
        <a:p>
          <a:r>
            <a:rPr lang="en-US" sz="1800" b="1"/>
            <a:t>Courses</a:t>
          </a:r>
          <a:r>
            <a:rPr lang="en-US" sz="1800"/>
            <a:t>: Details about each course, including IDs, names, and student enrollments.</a:t>
          </a:r>
        </a:p>
      </dgm:t>
    </dgm:pt>
    <dgm:pt modelId="{A898E571-1641-4090-830D-1EAC735B7D73}" type="parTrans" cxnId="{6FBE3345-86D0-4DF2-92BD-CA3C6B5060D4}">
      <dgm:prSet/>
      <dgm:spPr/>
      <dgm:t>
        <a:bodyPr/>
        <a:lstStyle/>
        <a:p>
          <a:endParaRPr lang="en-US"/>
        </a:p>
      </dgm:t>
    </dgm:pt>
    <dgm:pt modelId="{E945F2B0-4EEF-4BB0-8313-AB46F75830E0}" type="sibTrans" cxnId="{6FBE3345-86D0-4DF2-92BD-CA3C6B5060D4}">
      <dgm:prSet/>
      <dgm:spPr/>
      <dgm:t>
        <a:bodyPr/>
        <a:lstStyle/>
        <a:p>
          <a:endParaRPr lang="en-US"/>
        </a:p>
      </dgm:t>
    </dgm:pt>
    <dgm:pt modelId="{2FCDA5C0-B39E-4B98-BACF-BD5FCF253491}">
      <dgm:prSet custT="1"/>
      <dgm:spPr/>
      <dgm:t>
        <a:bodyPr/>
        <a:lstStyle/>
        <a:p>
          <a:r>
            <a:rPr lang="en-US" sz="1800" b="1"/>
            <a:t>Professors</a:t>
          </a:r>
          <a:r>
            <a:rPr lang="en-US" sz="1800"/>
            <a:t>: Information on professors, their IDs, and courses they can teach.</a:t>
          </a:r>
        </a:p>
      </dgm:t>
    </dgm:pt>
    <dgm:pt modelId="{CAA1B631-2515-4072-9BAA-79504C0340C9}" type="parTrans" cxnId="{16FA6536-DBA7-48DE-BCAD-9057B7ABF3B8}">
      <dgm:prSet/>
      <dgm:spPr/>
      <dgm:t>
        <a:bodyPr/>
        <a:lstStyle/>
        <a:p>
          <a:endParaRPr lang="en-US"/>
        </a:p>
      </dgm:t>
    </dgm:pt>
    <dgm:pt modelId="{48A7ADFD-3C27-4C9D-B901-DF496DC0D633}" type="sibTrans" cxnId="{16FA6536-DBA7-48DE-BCAD-9057B7ABF3B8}">
      <dgm:prSet/>
      <dgm:spPr/>
      <dgm:t>
        <a:bodyPr/>
        <a:lstStyle/>
        <a:p>
          <a:endParaRPr lang="en-US"/>
        </a:p>
      </dgm:t>
    </dgm:pt>
    <dgm:pt modelId="{B94543F3-B858-4214-BD5A-78D0D5B6458C}">
      <dgm:prSet custT="1"/>
      <dgm:spPr/>
      <dgm:t>
        <a:bodyPr/>
        <a:lstStyle/>
        <a:p>
          <a:r>
            <a:rPr lang="en-US" sz="1800" b="1"/>
            <a:t>Rooms</a:t>
          </a:r>
          <a:r>
            <a:rPr lang="en-US" sz="1800"/>
            <a:t>: Data on room capacities and types (e.g., Classroom, Lecture Hall).</a:t>
          </a:r>
        </a:p>
      </dgm:t>
    </dgm:pt>
    <dgm:pt modelId="{98D630F1-A5B7-49EA-9753-BAAA26F60AB7}" type="parTrans" cxnId="{36BB0E4E-C8C4-45B1-9D64-D1B193126087}">
      <dgm:prSet/>
      <dgm:spPr/>
      <dgm:t>
        <a:bodyPr/>
        <a:lstStyle/>
        <a:p>
          <a:endParaRPr lang="en-US"/>
        </a:p>
      </dgm:t>
    </dgm:pt>
    <dgm:pt modelId="{C6921F40-63B8-4D66-A30D-49E6C30E8D81}" type="sibTrans" cxnId="{36BB0E4E-C8C4-45B1-9D64-D1B193126087}">
      <dgm:prSet/>
      <dgm:spPr/>
      <dgm:t>
        <a:bodyPr/>
        <a:lstStyle/>
        <a:p>
          <a:endParaRPr lang="en-US"/>
        </a:p>
      </dgm:t>
    </dgm:pt>
    <dgm:pt modelId="{E1027ECD-D9FD-4E6E-BC2F-CC8113CD25DF}">
      <dgm:prSet custT="1"/>
      <dgm:spPr/>
      <dgm:t>
        <a:bodyPr/>
        <a:lstStyle/>
        <a:p>
          <a:r>
            <a:rPr lang="en-US" sz="1800" b="1"/>
            <a:t>Students</a:t>
          </a:r>
          <a:r>
            <a:rPr lang="en-US" sz="1800"/>
            <a:t>: Records of students and the courses they are enrolled in.</a:t>
          </a:r>
        </a:p>
      </dgm:t>
    </dgm:pt>
    <dgm:pt modelId="{36B8F2B4-A9A0-42A5-810B-0540197CF35C}" type="parTrans" cxnId="{0784B2D6-17B4-47AC-A9A8-073B2D43E309}">
      <dgm:prSet/>
      <dgm:spPr/>
      <dgm:t>
        <a:bodyPr/>
        <a:lstStyle/>
        <a:p>
          <a:endParaRPr lang="en-US"/>
        </a:p>
      </dgm:t>
    </dgm:pt>
    <dgm:pt modelId="{EE6D5CE9-714B-4A21-917D-27D499A53CCD}" type="sibTrans" cxnId="{0784B2D6-17B4-47AC-A9A8-073B2D43E309}">
      <dgm:prSet/>
      <dgm:spPr/>
      <dgm:t>
        <a:bodyPr/>
        <a:lstStyle/>
        <a:p>
          <a:endParaRPr lang="en-US"/>
        </a:p>
      </dgm:t>
    </dgm:pt>
    <dgm:pt modelId="{3197CC56-39C0-4B0A-91C0-42050E20FFF9}">
      <dgm:prSet custT="1"/>
      <dgm:spPr/>
      <dgm:t>
        <a:bodyPr/>
        <a:lstStyle/>
        <a:p>
          <a:r>
            <a:rPr lang="en-US" sz="1800" b="1" dirty="0"/>
            <a:t>Time Slots</a:t>
          </a:r>
          <a:r>
            <a:rPr lang="en-US" sz="1800" dirty="0"/>
            <a:t>: Commonly accepted available days and times for scheduling classes.</a:t>
          </a:r>
        </a:p>
      </dgm:t>
    </dgm:pt>
    <dgm:pt modelId="{0ADD086C-673E-45F8-8DAD-7EDDE7992E71}" type="parTrans" cxnId="{107F4B04-631E-4985-9A0F-CA2C35D948B6}">
      <dgm:prSet/>
      <dgm:spPr/>
      <dgm:t>
        <a:bodyPr/>
        <a:lstStyle/>
        <a:p>
          <a:endParaRPr lang="en-US"/>
        </a:p>
      </dgm:t>
    </dgm:pt>
    <dgm:pt modelId="{F538DF1D-F9C1-4A8D-8F2B-E2A95955CEAD}" type="sibTrans" cxnId="{107F4B04-631E-4985-9A0F-CA2C35D948B6}">
      <dgm:prSet/>
      <dgm:spPr/>
      <dgm:t>
        <a:bodyPr/>
        <a:lstStyle/>
        <a:p>
          <a:endParaRPr lang="en-US"/>
        </a:p>
      </dgm:t>
    </dgm:pt>
    <dgm:pt modelId="{2520F872-DCA7-4138-B0B7-25EB6032C014}">
      <dgm:prSet custT="1"/>
      <dgm:spPr/>
      <dgm:t>
        <a:bodyPr/>
        <a:lstStyle/>
        <a:p>
          <a:r>
            <a:rPr lang="en-US" sz="1800" b="1" dirty="0"/>
            <a:t>Ready dataset that were referenced for the updated data generation:</a:t>
          </a:r>
        </a:p>
      </dgm:t>
    </dgm:pt>
    <dgm:pt modelId="{410CA7C1-551C-41D2-AFAD-336091AC99E2}" type="parTrans" cxnId="{258C28F3-A584-4078-AA1B-C0EEA115AE00}">
      <dgm:prSet/>
      <dgm:spPr/>
      <dgm:t>
        <a:bodyPr/>
        <a:lstStyle/>
        <a:p>
          <a:endParaRPr lang="en-US"/>
        </a:p>
      </dgm:t>
    </dgm:pt>
    <dgm:pt modelId="{B87705A1-E46D-48DF-8034-2B84C8EB0113}" type="sibTrans" cxnId="{258C28F3-A584-4078-AA1B-C0EEA115AE00}">
      <dgm:prSet/>
      <dgm:spPr/>
      <dgm:t>
        <a:bodyPr/>
        <a:lstStyle/>
        <a:p>
          <a:endParaRPr lang="en-US"/>
        </a:p>
      </dgm:t>
    </dgm:pt>
    <dgm:pt modelId="{7EF486AC-5FA1-46E5-A85C-FD32C8535C69}">
      <dgm:prSet custT="1"/>
      <dgm:spPr/>
      <dgm:t>
        <a:bodyPr/>
        <a:lstStyle/>
        <a:p>
          <a:r>
            <a:rPr lang="en-US" sz="1800" dirty="0">
              <a:solidFill>
                <a:srgbClr val="00206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University Exam Scheduling - Efficient Exam Scheduling with Comprehensive University Data</a:t>
          </a:r>
          <a:endParaRPr lang="en-US" sz="1800" dirty="0">
            <a:solidFill>
              <a:srgbClr val="002060"/>
            </a:solidFill>
          </a:endParaRPr>
        </a:p>
      </dgm:t>
    </dgm:pt>
    <dgm:pt modelId="{06C99DD5-712C-4AD1-8582-FC1C2DF31634}" type="parTrans" cxnId="{9FB2A420-1EB6-474F-B96C-C15EF53ABDD6}">
      <dgm:prSet/>
      <dgm:spPr/>
      <dgm:t>
        <a:bodyPr/>
        <a:lstStyle/>
        <a:p>
          <a:endParaRPr lang="en-US"/>
        </a:p>
      </dgm:t>
    </dgm:pt>
    <dgm:pt modelId="{CCECCBF9-C933-4CC0-9BB7-A403A8B39C8A}" type="sibTrans" cxnId="{9FB2A420-1EB6-474F-B96C-C15EF53ABDD6}">
      <dgm:prSet/>
      <dgm:spPr/>
      <dgm:t>
        <a:bodyPr/>
        <a:lstStyle/>
        <a:p>
          <a:endParaRPr lang="en-US"/>
        </a:p>
      </dgm:t>
    </dgm:pt>
    <dgm:pt modelId="{D2D2C1E8-E2DD-4CDC-B2AF-446F9AC6315F}">
      <dgm:prSet custT="1"/>
      <dgm:spPr/>
      <dgm:t>
        <a:bodyPr/>
        <a:lstStyle/>
        <a:p>
          <a:r>
            <a:rPr lang="en-US" sz="1800" dirty="0">
              <a:solidFill>
                <a:srgbClr val="00206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California University Fields of Study Distribution - Analyzing Course Enrollment and Fields of Study at California University (2018)</a:t>
          </a:r>
          <a:r>
            <a:rPr lang="en-US" sz="1800" dirty="0">
              <a:solidFill>
                <a:srgbClr val="002060"/>
              </a:solidFill>
            </a:rPr>
            <a:t> </a:t>
          </a:r>
        </a:p>
      </dgm:t>
    </dgm:pt>
    <dgm:pt modelId="{F8A36F11-2B8E-4031-864F-F69C9FD15F24}" type="parTrans" cxnId="{C9FAB99D-B0AB-4082-B7FA-3BC5CBCE1A2A}">
      <dgm:prSet/>
      <dgm:spPr/>
      <dgm:t>
        <a:bodyPr/>
        <a:lstStyle/>
        <a:p>
          <a:endParaRPr lang="en-US"/>
        </a:p>
      </dgm:t>
    </dgm:pt>
    <dgm:pt modelId="{33638D9F-3252-4E4E-AB16-4B284537D856}" type="sibTrans" cxnId="{C9FAB99D-B0AB-4082-B7FA-3BC5CBCE1A2A}">
      <dgm:prSet/>
      <dgm:spPr/>
      <dgm:t>
        <a:bodyPr/>
        <a:lstStyle/>
        <a:p>
          <a:endParaRPr lang="en-US"/>
        </a:p>
      </dgm:t>
    </dgm:pt>
    <dgm:pt modelId="{A9B86002-B319-4BF7-B9AC-3400DBF728F2}" type="pres">
      <dgm:prSet presAssocID="{5FBA12BD-6DB2-41AF-8603-A49333940A96}" presName="vert0" presStyleCnt="0">
        <dgm:presLayoutVars>
          <dgm:dir/>
          <dgm:animOne val="branch"/>
          <dgm:animLvl val="lvl"/>
        </dgm:presLayoutVars>
      </dgm:prSet>
      <dgm:spPr/>
    </dgm:pt>
    <dgm:pt modelId="{C4936695-4394-4C1A-9B44-57077EF1DC56}" type="pres">
      <dgm:prSet presAssocID="{0ECEF377-5E65-42D5-AA7F-095226D88689}" presName="thickLine" presStyleLbl="alignNode1" presStyleIdx="0" presStyleCnt="9"/>
      <dgm:spPr/>
    </dgm:pt>
    <dgm:pt modelId="{42D5C0E0-95C8-46F4-B7BB-540B9C6EDC9D}" type="pres">
      <dgm:prSet presAssocID="{0ECEF377-5E65-42D5-AA7F-095226D88689}" presName="horz1" presStyleCnt="0"/>
      <dgm:spPr/>
    </dgm:pt>
    <dgm:pt modelId="{1ECCA156-E5A1-4748-9509-53C4656C9F7B}" type="pres">
      <dgm:prSet presAssocID="{0ECEF377-5E65-42D5-AA7F-095226D88689}" presName="tx1" presStyleLbl="revTx" presStyleIdx="0" presStyleCnt="9"/>
      <dgm:spPr/>
    </dgm:pt>
    <dgm:pt modelId="{451CACB1-2195-4753-A966-2C4C2A7A51FB}" type="pres">
      <dgm:prSet presAssocID="{0ECEF377-5E65-42D5-AA7F-095226D88689}" presName="vert1" presStyleCnt="0"/>
      <dgm:spPr/>
    </dgm:pt>
    <dgm:pt modelId="{D5D742BE-4816-462C-9A37-80F681FDB846}" type="pres">
      <dgm:prSet presAssocID="{620E5957-6B24-406F-9DF2-1029BCEF2ECD}" presName="thickLine" presStyleLbl="alignNode1" presStyleIdx="1" presStyleCnt="9"/>
      <dgm:spPr/>
    </dgm:pt>
    <dgm:pt modelId="{6748D7D1-64B9-444E-A825-CA2434C2166F}" type="pres">
      <dgm:prSet presAssocID="{620E5957-6B24-406F-9DF2-1029BCEF2ECD}" presName="horz1" presStyleCnt="0"/>
      <dgm:spPr/>
    </dgm:pt>
    <dgm:pt modelId="{F07863AA-41D4-491C-B9D9-F1511EB6361A}" type="pres">
      <dgm:prSet presAssocID="{620E5957-6B24-406F-9DF2-1029BCEF2ECD}" presName="tx1" presStyleLbl="revTx" presStyleIdx="1" presStyleCnt="9"/>
      <dgm:spPr/>
    </dgm:pt>
    <dgm:pt modelId="{4CB0A03C-2378-4577-B1B7-35502B8BE743}" type="pres">
      <dgm:prSet presAssocID="{620E5957-6B24-406F-9DF2-1029BCEF2ECD}" presName="vert1" presStyleCnt="0"/>
      <dgm:spPr/>
    </dgm:pt>
    <dgm:pt modelId="{9BC35B2B-36CB-43F2-BB9A-95C11815A327}" type="pres">
      <dgm:prSet presAssocID="{2FCDA5C0-B39E-4B98-BACF-BD5FCF253491}" presName="thickLine" presStyleLbl="alignNode1" presStyleIdx="2" presStyleCnt="9"/>
      <dgm:spPr/>
    </dgm:pt>
    <dgm:pt modelId="{913EA507-7863-453A-AC7B-789BB75A5AA5}" type="pres">
      <dgm:prSet presAssocID="{2FCDA5C0-B39E-4B98-BACF-BD5FCF253491}" presName="horz1" presStyleCnt="0"/>
      <dgm:spPr/>
    </dgm:pt>
    <dgm:pt modelId="{5E8E751F-1F63-4C64-83F1-6BDB1E53CAF1}" type="pres">
      <dgm:prSet presAssocID="{2FCDA5C0-B39E-4B98-BACF-BD5FCF253491}" presName="tx1" presStyleLbl="revTx" presStyleIdx="2" presStyleCnt="9"/>
      <dgm:spPr/>
    </dgm:pt>
    <dgm:pt modelId="{F1FE5DFF-34C7-4CA8-A8ED-74904DD96D4F}" type="pres">
      <dgm:prSet presAssocID="{2FCDA5C0-B39E-4B98-BACF-BD5FCF253491}" presName="vert1" presStyleCnt="0"/>
      <dgm:spPr/>
    </dgm:pt>
    <dgm:pt modelId="{333C6B4F-383F-4708-889F-59CA35C6A6D6}" type="pres">
      <dgm:prSet presAssocID="{B94543F3-B858-4214-BD5A-78D0D5B6458C}" presName="thickLine" presStyleLbl="alignNode1" presStyleIdx="3" presStyleCnt="9"/>
      <dgm:spPr/>
    </dgm:pt>
    <dgm:pt modelId="{96D01B5C-8D1F-4059-A43E-D60D746C112D}" type="pres">
      <dgm:prSet presAssocID="{B94543F3-B858-4214-BD5A-78D0D5B6458C}" presName="horz1" presStyleCnt="0"/>
      <dgm:spPr/>
    </dgm:pt>
    <dgm:pt modelId="{8DC623F0-22BF-4B78-85D6-5AB71365143C}" type="pres">
      <dgm:prSet presAssocID="{B94543F3-B858-4214-BD5A-78D0D5B6458C}" presName="tx1" presStyleLbl="revTx" presStyleIdx="3" presStyleCnt="9"/>
      <dgm:spPr/>
    </dgm:pt>
    <dgm:pt modelId="{50FBA902-5563-4A88-B6B8-DEA8FFF8DFDE}" type="pres">
      <dgm:prSet presAssocID="{B94543F3-B858-4214-BD5A-78D0D5B6458C}" presName="vert1" presStyleCnt="0"/>
      <dgm:spPr/>
    </dgm:pt>
    <dgm:pt modelId="{512E3F1A-CF9C-43D3-8433-525B87A81CD7}" type="pres">
      <dgm:prSet presAssocID="{E1027ECD-D9FD-4E6E-BC2F-CC8113CD25DF}" presName="thickLine" presStyleLbl="alignNode1" presStyleIdx="4" presStyleCnt="9"/>
      <dgm:spPr/>
    </dgm:pt>
    <dgm:pt modelId="{2B5F86A7-12DF-45D5-9C8B-47409072A7F7}" type="pres">
      <dgm:prSet presAssocID="{E1027ECD-D9FD-4E6E-BC2F-CC8113CD25DF}" presName="horz1" presStyleCnt="0"/>
      <dgm:spPr/>
    </dgm:pt>
    <dgm:pt modelId="{CEEB9D8B-E0D8-4504-83C9-F4F9CA2D3B93}" type="pres">
      <dgm:prSet presAssocID="{E1027ECD-D9FD-4E6E-BC2F-CC8113CD25DF}" presName="tx1" presStyleLbl="revTx" presStyleIdx="4" presStyleCnt="9"/>
      <dgm:spPr/>
    </dgm:pt>
    <dgm:pt modelId="{2CB06187-959C-4CA2-B4EA-3B593E63155F}" type="pres">
      <dgm:prSet presAssocID="{E1027ECD-D9FD-4E6E-BC2F-CC8113CD25DF}" presName="vert1" presStyleCnt="0"/>
      <dgm:spPr/>
    </dgm:pt>
    <dgm:pt modelId="{283B9998-0214-486C-B0AF-A17D27C7DBC1}" type="pres">
      <dgm:prSet presAssocID="{3197CC56-39C0-4B0A-91C0-42050E20FFF9}" presName="thickLine" presStyleLbl="alignNode1" presStyleIdx="5" presStyleCnt="9"/>
      <dgm:spPr/>
    </dgm:pt>
    <dgm:pt modelId="{3EC6CB74-E61B-4254-85E1-2641D9AB3F10}" type="pres">
      <dgm:prSet presAssocID="{3197CC56-39C0-4B0A-91C0-42050E20FFF9}" presName="horz1" presStyleCnt="0"/>
      <dgm:spPr/>
    </dgm:pt>
    <dgm:pt modelId="{755E2D6E-A327-4FFE-9566-9662C14C5190}" type="pres">
      <dgm:prSet presAssocID="{3197CC56-39C0-4B0A-91C0-42050E20FFF9}" presName="tx1" presStyleLbl="revTx" presStyleIdx="5" presStyleCnt="9"/>
      <dgm:spPr/>
    </dgm:pt>
    <dgm:pt modelId="{5C9CFF66-DAB2-445C-B13E-186EF69432A4}" type="pres">
      <dgm:prSet presAssocID="{3197CC56-39C0-4B0A-91C0-42050E20FFF9}" presName="vert1" presStyleCnt="0"/>
      <dgm:spPr/>
    </dgm:pt>
    <dgm:pt modelId="{13579096-23BA-4087-85F6-4B947602B74B}" type="pres">
      <dgm:prSet presAssocID="{2520F872-DCA7-4138-B0B7-25EB6032C014}" presName="thickLine" presStyleLbl="alignNode1" presStyleIdx="6" presStyleCnt="9"/>
      <dgm:spPr/>
    </dgm:pt>
    <dgm:pt modelId="{968904E5-C752-4CF8-BF3C-3B321A9578CE}" type="pres">
      <dgm:prSet presAssocID="{2520F872-DCA7-4138-B0B7-25EB6032C014}" presName="horz1" presStyleCnt="0"/>
      <dgm:spPr/>
    </dgm:pt>
    <dgm:pt modelId="{DCA5F37A-FA08-4944-83CE-F3A910F8749A}" type="pres">
      <dgm:prSet presAssocID="{2520F872-DCA7-4138-B0B7-25EB6032C014}" presName="tx1" presStyleLbl="revTx" presStyleIdx="6" presStyleCnt="9"/>
      <dgm:spPr/>
    </dgm:pt>
    <dgm:pt modelId="{8B1184BD-7F14-4C0C-86C3-6F8E69C3A06F}" type="pres">
      <dgm:prSet presAssocID="{2520F872-DCA7-4138-B0B7-25EB6032C014}" presName="vert1" presStyleCnt="0"/>
      <dgm:spPr/>
    </dgm:pt>
    <dgm:pt modelId="{5DDD7543-FEC4-4E0D-9BD5-D2F33F5032B2}" type="pres">
      <dgm:prSet presAssocID="{7EF486AC-5FA1-46E5-A85C-FD32C8535C69}" presName="thickLine" presStyleLbl="alignNode1" presStyleIdx="7" presStyleCnt="9"/>
      <dgm:spPr/>
    </dgm:pt>
    <dgm:pt modelId="{C8155D7B-F746-4BE7-AD7E-25283EABDF4F}" type="pres">
      <dgm:prSet presAssocID="{7EF486AC-5FA1-46E5-A85C-FD32C8535C69}" presName="horz1" presStyleCnt="0"/>
      <dgm:spPr/>
    </dgm:pt>
    <dgm:pt modelId="{84C8A4A7-7D6A-4E19-AACE-EE15F72157EB}" type="pres">
      <dgm:prSet presAssocID="{7EF486AC-5FA1-46E5-A85C-FD32C8535C69}" presName="tx1" presStyleLbl="revTx" presStyleIdx="7" presStyleCnt="9"/>
      <dgm:spPr/>
    </dgm:pt>
    <dgm:pt modelId="{592F559A-1C93-45F3-A23F-CB3AAB893A3D}" type="pres">
      <dgm:prSet presAssocID="{7EF486AC-5FA1-46E5-A85C-FD32C8535C69}" presName="vert1" presStyleCnt="0"/>
      <dgm:spPr/>
    </dgm:pt>
    <dgm:pt modelId="{0F8C6239-ED22-495A-9194-2AC39ED6E07A}" type="pres">
      <dgm:prSet presAssocID="{D2D2C1E8-E2DD-4CDC-B2AF-446F9AC6315F}" presName="thickLine" presStyleLbl="alignNode1" presStyleIdx="8" presStyleCnt="9"/>
      <dgm:spPr/>
    </dgm:pt>
    <dgm:pt modelId="{6D1B3175-BE39-44BE-9E64-213E8D8E8BC9}" type="pres">
      <dgm:prSet presAssocID="{D2D2C1E8-E2DD-4CDC-B2AF-446F9AC6315F}" presName="horz1" presStyleCnt="0"/>
      <dgm:spPr/>
    </dgm:pt>
    <dgm:pt modelId="{752C9CA1-0A2E-421B-8519-7CBA8F4D060A}" type="pres">
      <dgm:prSet presAssocID="{D2D2C1E8-E2DD-4CDC-B2AF-446F9AC6315F}" presName="tx1" presStyleLbl="revTx" presStyleIdx="8" presStyleCnt="9"/>
      <dgm:spPr/>
    </dgm:pt>
    <dgm:pt modelId="{26EB42E0-93FD-436C-A9DB-2363CDD5C7C2}" type="pres">
      <dgm:prSet presAssocID="{D2D2C1E8-E2DD-4CDC-B2AF-446F9AC6315F}" presName="vert1" presStyleCnt="0"/>
      <dgm:spPr/>
    </dgm:pt>
  </dgm:ptLst>
  <dgm:cxnLst>
    <dgm:cxn modelId="{107F4B04-631E-4985-9A0F-CA2C35D948B6}" srcId="{5FBA12BD-6DB2-41AF-8603-A49333940A96}" destId="{3197CC56-39C0-4B0A-91C0-42050E20FFF9}" srcOrd="5" destOrd="0" parTransId="{0ADD086C-673E-45F8-8DAD-7EDDE7992E71}" sibTransId="{F538DF1D-F9C1-4A8D-8F2B-E2A95955CEAD}"/>
    <dgm:cxn modelId="{21E4871B-BE83-408E-BC28-3598CE85F052}" type="presOf" srcId="{0ECEF377-5E65-42D5-AA7F-095226D88689}" destId="{1ECCA156-E5A1-4748-9509-53C4656C9F7B}" srcOrd="0" destOrd="0" presId="urn:microsoft.com/office/officeart/2008/layout/LinedList"/>
    <dgm:cxn modelId="{9FB2A420-1EB6-474F-B96C-C15EF53ABDD6}" srcId="{5FBA12BD-6DB2-41AF-8603-A49333940A96}" destId="{7EF486AC-5FA1-46E5-A85C-FD32C8535C69}" srcOrd="7" destOrd="0" parTransId="{06C99DD5-712C-4AD1-8582-FC1C2DF31634}" sibTransId="{CCECCBF9-C933-4CC0-9BB7-A403A8B39C8A}"/>
    <dgm:cxn modelId="{16FA6536-DBA7-48DE-BCAD-9057B7ABF3B8}" srcId="{5FBA12BD-6DB2-41AF-8603-A49333940A96}" destId="{2FCDA5C0-B39E-4B98-BACF-BD5FCF253491}" srcOrd="2" destOrd="0" parTransId="{CAA1B631-2515-4072-9BAA-79504C0340C9}" sibTransId="{48A7ADFD-3C27-4C9D-B901-DF496DC0D633}"/>
    <dgm:cxn modelId="{DA0F9F42-7026-4A08-914E-6CCA6186F828}" type="presOf" srcId="{2520F872-DCA7-4138-B0B7-25EB6032C014}" destId="{DCA5F37A-FA08-4944-83CE-F3A910F8749A}" srcOrd="0" destOrd="0" presId="urn:microsoft.com/office/officeart/2008/layout/LinedList"/>
    <dgm:cxn modelId="{A1889D44-CA67-45C6-AFFE-4D86DF81F387}" type="presOf" srcId="{2FCDA5C0-B39E-4B98-BACF-BD5FCF253491}" destId="{5E8E751F-1F63-4C64-83F1-6BDB1E53CAF1}" srcOrd="0" destOrd="0" presId="urn:microsoft.com/office/officeart/2008/layout/LinedList"/>
    <dgm:cxn modelId="{6FBE3345-86D0-4DF2-92BD-CA3C6B5060D4}" srcId="{5FBA12BD-6DB2-41AF-8603-A49333940A96}" destId="{620E5957-6B24-406F-9DF2-1029BCEF2ECD}" srcOrd="1" destOrd="0" parTransId="{A898E571-1641-4090-830D-1EAC735B7D73}" sibTransId="{E945F2B0-4EEF-4BB0-8313-AB46F75830E0}"/>
    <dgm:cxn modelId="{9AF12467-7F2B-47DB-A613-46D5B8758BF7}" type="presOf" srcId="{620E5957-6B24-406F-9DF2-1029BCEF2ECD}" destId="{F07863AA-41D4-491C-B9D9-F1511EB6361A}" srcOrd="0" destOrd="0" presId="urn:microsoft.com/office/officeart/2008/layout/LinedList"/>
    <dgm:cxn modelId="{36BB0E4E-C8C4-45B1-9D64-D1B193126087}" srcId="{5FBA12BD-6DB2-41AF-8603-A49333940A96}" destId="{B94543F3-B858-4214-BD5A-78D0D5B6458C}" srcOrd="3" destOrd="0" parTransId="{98D630F1-A5B7-49EA-9753-BAAA26F60AB7}" sibTransId="{C6921F40-63B8-4D66-A30D-49E6C30E8D81}"/>
    <dgm:cxn modelId="{C9FAB99D-B0AB-4082-B7FA-3BC5CBCE1A2A}" srcId="{5FBA12BD-6DB2-41AF-8603-A49333940A96}" destId="{D2D2C1E8-E2DD-4CDC-B2AF-446F9AC6315F}" srcOrd="8" destOrd="0" parTransId="{F8A36F11-2B8E-4031-864F-F69C9FD15F24}" sibTransId="{33638D9F-3252-4E4E-AB16-4B284537D856}"/>
    <dgm:cxn modelId="{9E96A1A1-8B6F-424A-8117-F22B24CAA7B6}" type="presOf" srcId="{5FBA12BD-6DB2-41AF-8603-A49333940A96}" destId="{A9B86002-B319-4BF7-B9AC-3400DBF728F2}" srcOrd="0" destOrd="0" presId="urn:microsoft.com/office/officeart/2008/layout/LinedList"/>
    <dgm:cxn modelId="{79342FA7-8EBE-4F7E-9A55-54DA48D28631}" type="presOf" srcId="{E1027ECD-D9FD-4E6E-BC2F-CC8113CD25DF}" destId="{CEEB9D8B-E0D8-4504-83C9-F4F9CA2D3B93}" srcOrd="0" destOrd="0" presId="urn:microsoft.com/office/officeart/2008/layout/LinedList"/>
    <dgm:cxn modelId="{4B3E0CB0-4006-4C13-AC6D-317A82A3CAAF}" type="presOf" srcId="{B94543F3-B858-4214-BD5A-78D0D5B6458C}" destId="{8DC623F0-22BF-4B78-85D6-5AB71365143C}" srcOrd="0" destOrd="0" presId="urn:microsoft.com/office/officeart/2008/layout/LinedList"/>
    <dgm:cxn modelId="{43B60ABC-2C37-4578-B822-D0D65CCBE3EC}" type="presOf" srcId="{3197CC56-39C0-4B0A-91C0-42050E20FFF9}" destId="{755E2D6E-A327-4FFE-9566-9662C14C5190}" srcOrd="0" destOrd="0" presId="urn:microsoft.com/office/officeart/2008/layout/LinedList"/>
    <dgm:cxn modelId="{91D654D0-38EA-4401-9297-7042AD3B44A7}" srcId="{5FBA12BD-6DB2-41AF-8603-A49333940A96}" destId="{0ECEF377-5E65-42D5-AA7F-095226D88689}" srcOrd="0" destOrd="0" parTransId="{D5110997-DA38-4D18-9D7A-6BDD8D861578}" sibTransId="{8DB91963-1136-48DB-908F-F9896138A727}"/>
    <dgm:cxn modelId="{27F722D5-ED2B-4D96-A06C-642DE2F641E2}" type="presOf" srcId="{D2D2C1E8-E2DD-4CDC-B2AF-446F9AC6315F}" destId="{752C9CA1-0A2E-421B-8519-7CBA8F4D060A}" srcOrd="0" destOrd="0" presId="urn:microsoft.com/office/officeart/2008/layout/LinedList"/>
    <dgm:cxn modelId="{0784B2D6-17B4-47AC-A9A8-073B2D43E309}" srcId="{5FBA12BD-6DB2-41AF-8603-A49333940A96}" destId="{E1027ECD-D9FD-4E6E-BC2F-CC8113CD25DF}" srcOrd="4" destOrd="0" parTransId="{36B8F2B4-A9A0-42A5-810B-0540197CF35C}" sibTransId="{EE6D5CE9-714B-4A21-917D-27D499A53CCD}"/>
    <dgm:cxn modelId="{EE21A8F0-D3CC-4A92-8222-94FF5C07A8F4}" type="presOf" srcId="{7EF486AC-5FA1-46E5-A85C-FD32C8535C69}" destId="{84C8A4A7-7D6A-4E19-AACE-EE15F72157EB}" srcOrd="0" destOrd="0" presId="urn:microsoft.com/office/officeart/2008/layout/LinedList"/>
    <dgm:cxn modelId="{258C28F3-A584-4078-AA1B-C0EEA115AE00}" srcId="{5FBA12BD-6DB2-41AF-8603-A49333940A96}" destId="{2520F872-DCA7-4138-B0B7-25EB6032C014}" srcOrd="6" destOrd="0" parTransId="{410CA7C1-551C-41D2-AFAD-336091AC99E2}" sibTransId="{B87705A1-E46D-48DF-8034-2B84C8EB0113}"/>
    <dgm:cxn modelId="{FDEAC6C9-43BB-4743-9088-BEDABF485DB8}" type="presParOf" srcId="{A9B86002-B319-4BF7-B9AC-3400DBF728F2}" destId="{C4936695-4394-4C1A-9B44-57077EF1DC56}" srcOrd="0" destOrd="0" presId="urn:microsoft.com/office/officeart/2008/layout/LinedList"/>
    <dgm:cxn modelId="{7B34FC9A-7DDB-422D-B394-98ABB175810F}" type="presParOf" srcId="{A9B86002-B319-4BF7-B9AC-3400DBF728F2}" destId="{42D5C0E0-95C8-46F4-B7BB-540B9C6EDC9D}" srcOrd="1" destOrd="0" presId="urn:microsoft.com/office/officeart/2008/layout/LinedList"/>
    <dgm:cxn modelId="{1C347A2C-6B3A-4B1C-B7C0-8D4C87EDDEDC}" type="presParOf" srcId="{42D5C0E0-95C8-46F4-B7BB-540B9C6EDC9D}" destId="{1ECCA156-E5A1-4748-9509-53C4656C9F7B}" srcOrd="0" destOrd="0" presId="urn:microsoft.com/office/officeart/2008/layout/LinedList"/>
    <dgm:cxn modelId="{8E38BDBA-3405-4096-9A95-EDFDBF4338F8}" type="presParOf" srcId="{42D5C0E0-95C8-46F4-B7BB-540B9C6EDC9D}" destId="{451CACB1-2195-4753-A966-2C4C2A7A51FB}" srcOrd="1" destOrd="0" presId="urn:microsoft.com/office/officeart/2008/layout/LinedList"/>
    <dgm:cxn modelId="{F2F2FBED-C4B8-4CEA-86E9-7D15FF62D3C3}" type="presParOf" srcId="{A9B86002-B319-4BF7-B9AC-3400DBF728F2}" destId="{D5D742BE-4816-462C-9A37-80F681FDB846}" srcOrd="2" destOrd="0" presId="urn:microsoft.com/office/officeart/2008/layout/LinedList"/>
    <dgm:cxn modelId="{D803CA3D-0F98-4B1B-8320-2FB320A34446}" type="presParOf" srcId="{A9B86002-B319-4BF7-B9AC-3400DBF728F2}" destId="{6748D7D1-64B9-444E-A825-CA2434C2166F}" srcOrd="3" destOrd="0" presId="urn:microsoft.com/office/officeart/2008/layout/LinedList"/>
    <dgm:cxn modelId="{6E45A2F9-A18E-42A5-BB79-2DF9ACF31A45}" type="presParOf" srcId="{6748D7D1-64B9-444E-A825-CA2434C2166F}" destId="{F07863AA-41D4-491C-B9D9-F1511EB6361A}" srcOrd="0" destOrd="0" presId="urn:microsoft.com/office/officeart/2008/layout/LinedList"/>
    <dgm:cxn modelId="{7245E313-687D-46B2-A35B-0DA24482F6E5}" type="presParOf" srcId="{6748D7D1-64B9-444E-A825-CA2434C2166F}" destId="{4CB0A03C-2378-4577-B1B7-35502B8BE743}" srcOrd="1" destOrd="0" presId="urn:microsoft.com/office/officeart/2008/layout/LinedList"/>
    <dgm:cxn modelId="{75AFABFC-6E1C-4AE2-A954-27C311D69888}" type="presParOf" srcId="{A9B86002-B319-4BF7-B9AC-3400DBF728F2}" destId="{9BC35B2B-36CB-43F2-BB9A-95C11815A327}" srcOrd="4" destOrd="0" presId="urn:microsoft.com/office/officeart/2008/layout/LinedList"/>
    <dgm:cxn modelId="{06624F42-0DCF-4903-AEE5-FA13E91973A9}" type="presParOf" srcId="{A9B86002-B319-4BF7-B9AC-3400DBF728F2}" destId="{913EA507-7863-453A-AC7B-789BB75A5AA5}" srcOrd="5" destOrd="0" presId="urn:microsoft.com/office/officeart/2008/layout/LinedList"/>
    <dgm:cxn modelId="{F1184113-1557-400A-A57C-97FE5BA2C3D0}" type="presParOf" srcId="{913EA507-7863-453A-AC7B-789BB75A5AA5}" destId="{5E8E751F-1F63-4C64-83F1-6BDB1E53CAF1}" srcOrd="0" destOrd="0" presId="urn:microsoft.com/office/officeart/2008/layout/LinedList"/>
    <dgm:cxn modelId="{CB8319CA-80FE-461F-AB66-95856D234C38}" type="presParOf" srcId="{913EA507-7863-453A-AC7B-789BB75A5AA5}" destId="{F1FE5DFF-34C7-4CA8-A8ED-74904DD96D4F}" srcOrd="1" destOrd="0" presId="urn:microsoft.com/office/officeart/2008/layout/LinedList"/>
    <dgm:cxn modelId="{B8A68FA6-92ED-494D-BC7F-B02919F60A11}" type="presParOf" srcId="{A9B86002-B319-4BF7-B9AC-3400DBF728F2}" destId="{333C6B4F-383F-4708-889F-59CA35C6A6D6}" srcOrd="6" destOrd="0" presId="urn:microsoft.com/office/officeart/2008/layout/LinedList"/>
    <dgm:cxn modelId="{B8B83EA4-E622-431B-BBC8-73ACB8FB8070}" type="presParOf" srcId="{A9B86002-B319-4BF7-B9AC-3400DBF728F2}" destId="{96D01B5C-8D1F-4059-A43E-D60D746C112D}" srcOrd="7" destOrd="0" presId="urn:microsoft.com/office/officeart/2008/layout/LinedList"/>
    <dgm:cxn modelId="{5C28ADC9-B5EF-4D7E-8375-958CFF782D41}" type="presParOf" srcId="{96D01B5C-8D1F-4059-A43E-D60D746C112D}" destId="{8DC623F0-22BF-4B78-85D6-5AB71365143C}" srcOrd="0" destOrd="0" presId="urn:microsoft.com/office/officeart/2008/layout/LinedList"/>
    <dgm:cxn modelId="{FB2D9478-551B-46CA-80F9-67231A15C014}" type="presParOf" srcId="{96D01B5C-8D1F-4059-A43E-D60D746C112D}" destId="{50FBA902-5563-4A88-B6B8-DEA8FFF8DFDE}" srcOrd="1" destOrd="0" presId="urn:microsoft.com/office/officeart/2008/layout/LinedList"/>
    <dgm:cxn modelId="{0E814575-6F6E-4011-92E4-CF8A673B381D}" type="presParOf" srcId="{A9B86002-B319-4BF7-B9AC-3400DBF728F2}" destId="{512E3F1A-CF9C-43D3-8433-525B87A81CD7}" srcOrd="8" destOrd="0" presId="urn:microsoft.com/office/officeart/2008/layout/LinedList"/>
    <dgm:cxn modelId="{2F2BCF14-FF83-4BD0-A14D-7D30E7F9B186}" type="presParOf" srcId="{A9B86002-B319-4BF7-B9AC-3400DBF728F2}" destId="{2B5F86A7-12DF-45D5-9C8B-47409072A7F7}" srcOrd="9" destOrd="0" presId="urn:microsoft.com/office/officeart/2008/layout/LinedList"/>
    <dgm:cxn modelId="{4192C2E7-43DB-4DEF-95E7-4AA71A50604B}" type="presParOf" srcId="{2B5F86A7-12DF-45D5-9C8B-47409072A7F7}" destId="{CEEB9D8B-E0D8-4504-83C9-F4F9CA2D3B93}" srcOrd="0" destOrd="0" presId="urn:microsoft.com/office/officeart/2008/layout/LinedList"/>
    <dgm:cxn modelId="{8FD59C56-86AD-4300-99CA-6B55F8CF9F79}" type="presParOf" srcId="{2B5F86A7-12DF-45D5-9C8B-47409072A7F7}" destId="{2CB06187-959C-4CA2-B4EA-3B593E63155F}" srcOrd="1" destOrd="0" presId="urn:microsoft.com/office/officeart/2008/layout/LinedList"/>
    <dgm:cxn modelId="{39846508-8100-4467-B845-F81E516153AA}" type="presParOf" srcId="{A9B86002-B319-4BF7-B9AC-3400DBF728F2}" destId="{283B9998-0214-486C-B0AF-A17D27C7DBC1}" srcOrd="10" destOrd="0" presId="urn:microsoft.com/office/officeart/2008/layout/LinedList"/>
    <dgm:cxn modelId="{2FAF8B73-D416-49A0-AE87-E707CE81B24F}" type="presParOf" srcId="{A9B86002-B319-4BF7-B9AC-3400DBF728F2}" destId="{3EC6CB74-E61B-4254-85E1-2641D9AB3F10}" srcOrd="11" destOrd="0" presId="urn:microsoft.com/office/officeart/2008/layout/LinedList"/>
    <dgm:cxn modelId="{848FF6B3-8688-4CBE-865C-79D67F79B3F4}" type="presParOf" srcId="{3EC6CB74-E61B-4254-85E1-2641D9AB3F10}" destId="{755E2D6E-A327-4FFE-9566-9662C14C5190}" srcOrd="0" destOrd="0" presId="urn:microsoft.com/office/officeart/2008/layout/LinedList"/>
    <dgm:cxn modelId="{27C73285-5930-473A-BA71-0B08BD3FB7F4}" type="presParOf" srcId="{3EC6CB74-E61B-4254-85E1-2641D9AB3F10}" destId="{5C9CFF66-DAB2-445C-B13E-186EF69432A4}" srcOrd="1" destOrd="0" presId="urn:microsoft.com/office/officeart/2008/layout/LinedList"/>
    <dgm:cxn modelId="{28041870-8398-417F-94B6-B6D1455A60E3}" type="presParOf" srcId="{A9B86002-B319-4BF7-B9AC-3400DBF728F2}" destId="{13579096-23BA-4087-85F6-4B947602B74B}" srcOrd="12" destOrd="0" presId="urn:microsoft.com/office/officeart/2008/layout/LinedList"/>
    <dgm:cxn modelId="{4CE79BD6-A895-4768-9688-B9C4BCF36145}" type="presParOf" srcId="{A9B86002-B319-4BF7-B9AC-3400DBF728F2}" destId="{968904E5-C752-4CF8-BF3C-3B321A9578CE}" srcOrd="13" destOrd="0" presId="urn:microsoft.com/office/officeart/2008/layout/LinedList"/>
    <dgm:cxn modelId="{60175C02-3DAC-4B95-B250-8C986ACF00F7}" type="presParOf" srcId="{968904E5-C752-4CF8-BF3C-3B321A9578CE}" destId="{DCA5F37A-FA08-4944-83CE-F3A910F8749A}" srcOrd="0" destOrd="0" presId="urn:microsoft.com/office/officeart/2008/layout/LinedList"/>
    <dgm:cxn modelId="{412AA750-ECEF-4836-BF2D-7B7FF0F49B37}" type="presParOf" srcId="{968904E5-C752-4CF8-BF3C-3B321A9578CE}" destId="{8B1184BD-7F14-4C0C-86C3-6F8E69C3A06F}" srcOrd="1" destOrd="0" presId="urn:microsoft.com/office/officeart/2008/layout/LinedList"/>
    <dgm:cxn modelId="{62CDC2AF-527B-4F99-A6DA-77215E150E2C}" type="presParOf" srcId="{A9B86002-B319-4BF7-B9AC-3400DBF728F2}" destId="{5DDD7543-FEC4-4E0D-9BD5-D2F33F5032B2}" srcOrd="14" destOrd="0" presId="urn:microsoft.com/office/officeart/2008/layout/LinedList"/>
    <dgm:cxn modelId="{D029212A-3AD3-4628-B1FF-496E21CE6C4F}" type="presParOf" srcId="{A9B86002-B319-4BF7-B9AC-3400DBF728F2}" destId="{C8155D7B-F746-4BE7-AD7E-25283EABDF4F}" srcOrd="15" destOrd="0" presId="urn:microsoft.com/office/officeart/2008/layout/LinedList"/>
    <dgm:cxn modelId="{6AAA55B0-B8BF-4D71-B6CA-C66109ED91CF}" type="presParOf" srcId="{C8155D7B-F746-4BE7-AD7E-25283EABDF4F}" destId="{84C8A4A7-7D6A-4E19-AACE-EE15F72157EB}" srcOrd="0" destOrd="0" presId="urn:microsoft.com/office/officeart/2008/layout/LinedList"/>
    <dgm:cxn modelId="{EA6D38EC-A2C8-4936-8E83-EFF219044F7F}" type="presParOf" srcId="{C8155D7B-F746-4BE7-AD7E-25283EABDF4F}" destId="{592F559A-1C93-45F3-A23F-CB3AAB893A3D}" srcOrd="1" destOrd="0" presId="urn:microsoft.com/office/officeart/2008/layout/LinedList"/>
    <dgm:cxn modelId="{016EEC20-55C7-4CF0-8048-07D640E78F31}" type="presParOf" srcId="{A9B86002-B319-4BF7-B9AC-3400DBF728F2}" destId="{0F8C6239-ED22-495A-9194-2AC39ED6E07A}" srcOrd="16" destOrd="0" presId="urn:microsoft.com/office/officeart/2008/layout/LinedList"/>
    <dgm:cxn modelId="{1237212F-8A20-48DF-989D-D415CF784827}" type="presParOf" srcId="{A9B86002-B319-4BF7-B9AC-3400DBF728F2}" destId="{6D1B3175-BE39-44BE-9E64-213E8D8E8BC9}" srcOrd="17" destOrd="0" presId="urn:microsoft.com/office/officeart/2008/layout/LinedList"/>
    <dgm:cxn modelId="{470EEF4D-3520-46A5-B2C2-2FDD62098D36}" type="presParOf" srcId="{6D1B3175-BE39-44BE-9E64-213E8D8E8BC9}" destId="{752C9CA1-0A2E-421B-8519-7CBA8F4D060A}" srcOrd="0" destOrd="0" presId="urn:microsoft.com/office/officeart/2008/layout/LinedList"/>
    <dgm:cxn modelId="{A89483BB-0C11-4E69-A531-16292D9A7CB7}" type="presParOf" srcId="{6D1B3175-BE39-44BE-9E64-213E8D8E8BC9}" destId="{26EB42E0-93FD-436C-A9DB-2363CDD5C7C2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0D3397CB-C85A-483A-A3A3-08A71A2891E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5AA3A7BC-601B-4FCE-BC15-07E0C2D62BEB}">
      <dgm:prSet custT="1"/>
      <dgm:spPr/>
      <dgm:t>
        <a:bodyPr/>
        <a:lstStyle/>
        <a:p>
          <a:r>
            <a:rPr lang="en-US" sz="1800" b="1" i="0" baseline="0" dirty="0"/>
            <a:t>General: </a:t>
          </a:r>
          <a:r>
            <a:rPr lang="en-US" sz="1800" b="0" i="0" baseline="0" dirty="0">
              <a:solidFill>
                <a:schemeClr val="bg1"/>
              </a:solidFill>
            </a:rPr>
            <a:t>CSP Search Algorithms</a:t>
          </a:r>
          <a:endParaRPr lang="en-US" sz="1800" dirty="0">
            <a:solidFill>
              <a:schemeClr val="bg1"/>
            </a:solidFill>
          </a:endParaRPr>
        </a:p>
      </dgm:t>
    </dgm:pt>
    <dgm:pt modelId="{8948EA8A-9C56-4059-AD0C-DA3080A5C978}" type="parTrans" cxnId="{7EC6C807-0F87-4E8E-AB69-0211CF3211AB}">
      <dgm:prSet/>
      <dgm:spPr/>
      <dgm:t>
        <a:bodyPr/>
        <a:lstStyle/>
        <a:p>
          <a:endParaRPr lang="en-US"/>
        </a:p>
      </dgm:t>
    </dgm:pt>
    <dgm:pt modelId="{5D30CAFB-92E6-4B4D-99C8-1A5E0B9BA780}" type="sibTrans" cxnId="{7EC6C807-0F87-4E8E-AB69-0211CF3211AB}">
      <dgm:prSet/>
      <dgm:spPr/>
      <dgm:t>
        <a:bodyPr/>
        <a:lstStyle/>
        <a:p>
          <a:endParaRPr lang="en-US"/>
        </a:p>
      </dgm:t>
    </dgm:pt>
    <dgm:pt modelId="{5CBD3B90-5406-4D98-BCD3-D7179DC9EBA8}">
      <dgm:prSet custT="1"/>
      <dgm:spPr/>
      <dgm:t>
        <a:bodyPr/>
        <a:lstStyle/>
        <a:p>
          <a:endParaRPr lang="en-US" sz="1800" b="1" i="0" baseline="0" dirty="0"/>
        </a:p>
        <a:p>
          <a:r>
            <a:rPr lang="en-US" sz="1800" b="1" i="0" baseline="0" dirty="0"/>
            <a:t>Approach:</a:t>
          </a:r>
          <a:br>
            <a:rPr lang="en-US" sz="1800" b="0" i="0" baseline="0" dirty="0"/>
          </a:br>
          <a:endParaRPr lang="en-US" sz="1800" dirty="0"/>
        </a:p>
      </dgm:t>
    </dgm:pt>
    <dgm:pt modelId="{4EBADEEE-0B9F-42FC-84F1-92D14CC5BD43}" type="parTrans" cxnId="{949CF636-CDDD-4BDE-B2B9-84B38285E007}">
      <dgm:prSet/>
      <dgm:spPr/>
      <dgm:t>
        <a:bodyPr/>
        <a:lstStyle/>
        <a:p>
          <a:endParaRPr lang="en-US"/>
        </a:p>
      </dgm:t>
    </dgm:pt>
    <dgm:pt modelId="{122A397A-BCE9-4DAE-998F-AA449E8A528E}" type="sibTrans" cxnId="{949CF636-CDDD-4BDE-B2B9-84B38285E007}">
      <dgm:prSet/>
      <dgm:spPr/>
      <dgm:t>
        <a:bodyPr/>
        <a:lstStyle/>
        <a:p>
          <a:endParaRPr lang="en-US"/>
        </a:p>
      </dgm:t>
    </dgm:pt>
    <dgm:pt modelId="{C41AB454-96D2-46E9-8F49-6788A1061EF5}">
      <dgm:prSet custT="1"/>
      <dgm:spPr/>
      <dgm:t>
        <a:bodyPr/>
        <a:lstStyle/>
        <a:p>
          <a:r>
            <a:rPr lang="en-US" sz="1800" b="1" i="0" baseline="0" dirty="0"/>
            <a:t>Heuristics Used:</a:t>
          </a:r>
          <a:endParaRPr lang="en-US" sz="1800" dirty="0"/>
        </a:p>
      </dgm:t>
    </dgm:pt>
    <dgm:pt modelId="{E81A200B-6DF1-48DB-87FA-3DAD88E2529D}" type="parTrans" cxnId="{3C342284-68CD-4EF6-942A-574CD16AAF11}">
      <dgm:prSet/>
      <dgm:spPr/>
      <dgm:t>
        <a:bodyPr/>
        <a:lstStyle/>
        <a:p>
          <a:endParaRPr lang="en-US"/>
        </a:p>
      </dgm:t>
    </dgm:pt>
    <dgm:pt modelId="{96B930A8-D9E7-4F98-BA20-1B592CB2C4FC}" type="sibTrans" cxnId="{3C342284-68CD-4EF6-942A-574CD16AAF11}">
      <dgm:prSet/>
      <dgm:spPr/>
      <dgm:t>
        <a:bodyPr/>
        <a:lstStyle/>
        <a:p>
          <a:endParaRPr lang="en-US"/>
        </a:p>
      </dgm:t>
    </dgm:pt>
    <dgm:pt modelId="{5075A4FF-941D-4B9B-8CA7-578073368B48}">
      <dgm:prSet custT="1"/>
      <dgm:spPr/>
      <dgm:t>
        <a:bodyPr/>
        <a:lstStyle/>
        <a:p>
          <a:r>
            <a:rPr lang="en-US" sz="1800" b="1" i="0" baseline="0" dirty="0"/>
            <a:t>Minimum Remaining Values (MRV):</a:t>
          </a:r>
          <a:r>
            <a:rPr lang="en-US" sz="1800" b="0" i="0" baseline="0" dirty="0"/>
            <a:t> Prioritizes the most constrained courses first.</a:t>
          </a:r>
          <a:endParaRPr lang="en-US" sz="1800" dirty="0"/>
        </a:p>
      </dgm:t>
    </dgm:pt>
    <dgm:pt modelId="{8B22BD64-2743-45D2-8956-6C619EC34423}" type="parTrans" cxnId="{8A30D2DE-CD38-4094-8034-048ED9630F2A}">
      <dgm:prSet/>
      <dgm:spPr/>
      <dgm:t>
        <a:bodyPr/>
        <a:lstStyle/>
        <a:p>
          <a:endParaRPr lang="en-US"/>
        </a:p>
      </dgm:t>
    </dgm:pt>
    <dgm:pt modelId="{187B7AB7-86D9-4DF0-A86D-DBB4DCAEED1A}" type="sibTrans" cxnId="{8A30D2DE-CD38-4094-8034-048ED9630F2A}">
      <dgm:prSet/>
      <dgm:spPr/>
      <dgm:t>
        <a:bodyPr/>
        <a:lstStyle/>
        <a:p>
          <a:endParaRPr lang="en-US"/>
        </a:p>
      </dgm:t>
    </dgm:pt>
    <dgm:pt modelId="{C9385BAC-68DB-4946-823B-0F8E7C83FC15}">
      <dgm:prSet custT="1"/>
      <dgm:spPr/>
      <dgm:t>
        <a:bodyPr/>
        <a:lstStyle/>
        <a:p>
          <a:r>
            <a:rPr lang="en-US" sz="1800" b="1" i="0" baseline="0" dirty="0"/>
            <a:t>Forward Checking:</a:t>
          </a:r>
          <a:r>
            <a:rPr lang="en-US" sz="1800" b="0" i="0" baseline="0" dirty="0"/>
            <a:t> Eliminates conflicting options early to prevent future conflicts.</a:t>
          </a:r>
          <a:endParaRPr lang="en-US" sz="1800" dirty="0"/>
        </a:p>
      </dgm:t>
    </dgm:pt>
    <dgm:pt modelId="{947A15C7-CA64-4191-BDF2-EEAD6AF37B77}" type="parTrans" cxnId="{9FAB1D41-1183-4907-A3F7-6FC08006DBD6}">
      <dgm:prSet/>
      <dgm:spPr/>
      <dgm:t>
        <a:bodyPr/>
        <a:lstStyle/>
        <a:p>
          <a:endParaRPr lang="en-US"/>
        </a:p>
      </dgm:t>
    </dgm:pt>
    <dgm:pt modelId="{FBEBD80D-41E2-4841-9704-8DFB8EBC7026}" type="sibTrans" cxnId="{9FAB1D41-1183-4907-A3F7-6FC08006DBD6}">
      <dgm:prSet/>
      <dgm:spPr/>
      <dgm:t>
        <a:bodyPr/>
        <a:lstStyle/>
        <a:p>
          <a:endParaRPr lang="en-US"/>
        </a:p>
      </dgm:t>
    </dgm:pt>
    <dgm:pt modelId="{99A4E193-92B5-44AA-AEA2-324F9520AF89}">
      <dgm:prSet custT="1"/>
      <dgm:spPr/>
      <dgm:t>
        <a:bodyPr/>
        <a:lstStyle/>
        <a:p>
          <a:r>
            <a:rPr lang="en-US" sz="1800" b="1" i="0" baseline="0" dirty="0"/>
            <a:t>Why This Algorithm?</a:t>
          </a:r>
          <a:endParaRPr lang="en-US" sz="1800" dirty="0"/>
        </a:p>
      </dgm:t>
    </dgm:pt>
    <dgm:pt modelId="{891F0CA4-F9CD-4DC4-BD4B-6C58BEA0B3F5}" type="parTrans" cxnId="{9074F3A2-2D02-4AAB-A845-CB4EB156F44A}">
      <dgm:prSet/>
      <dgm:spPr/>
      <dgm:t>
        <a:bodyPr/>
        <a:lstStyle/>
        <a:p>
          <a:endParaRPr lang="en-US"/>
        </a:p>
      </dgm:t>
    </dgm:pt>
    <dgm:pt modelId="{13ED1E16-2AD1-45F7-826F-102307E5A512}" type="sibTrans" cxnId="{9074F3A2-2D02-4AAB-A845-CB4EB156F44A}">
      <dgm:prSet/>
      <dgm:spPr/>
      <dgm:t>
        <a:bodyPr/>
        <a:lstStyle/>
        <a:p>
          <a:endParaRPr lang="en-US"/>
        </a:p>
      </dgm:t>
    </dgm:pt>
    <dgm:pt modelId="{3D2EB5B9-3192-40B3-8D38-D9D342A419EA}">
      <dgm:prSet custT="1"/>
      <dgm:spPr/>
      <dgm:t>
        <a:bodyPr/>
        <a:lstStyle/>
        <a:p>
          <a:r>
            <a:rPr lang="en-US" sz="1800" b="1" i="0" baseline="0"/>
            <a:t>Effectiveness:</a:t>
          </a:r>
          <a:r>
            <a:rPr lang="en-US" sz="1800" b="0" i="0" baseline="0"/>
            <a:t> Solves CSPs with complex constraints.</a:t>
          </a:r>
          <a:endParaRPr lang="en-US" sz="1800"/>
        </a:p>
      </dgm:t>
    </dgm:pt>
    <dgm:pt modelId="{863FD290-A27E-4E35-BE30-5C5244356455}" type="parTrans" cxnId="{4A27536E-9FAE-4590-9A17-E3F49A1F960B}">
      <dgm:prSet/>
      <dgm:spPr/>
      <dgm:t>
        <a:bodyPr/>
        <a:lstStyle/>
        <a:p>
          <a:endParaRPr lang="en-US"/>
        </a:p>
      </dgm:t>
    </dgm:pt>
    <dgm:pt modelId="{F5A4B05C-567A-43DB-81AD-A8F3A43D0BD7}" type="sibTrans" cxnId="{4A27536E-9FAE-4590-9A17-E3F49A1F960B}">
      <dgm:prSet/>
      <dgm:spPr/>
      <dgm:t>
        <a:bodyPr/>
        <a:lstStyle/>
        <a:p>
          <a:endParaRPr lang="en-US"/>
        </a:p>
      </dgm:t>
    </dgm:pt>
    <dgm:pt modelId="{1D75480A-D8FD-43C1-AD85-134B7255A336}">
      <dgm:prSet custT="1"/>
      <dgm:spPr/>
      <dgm:t>
        <a:bodyPr/>
        <a:lstStyle/>
        <a:p>
          <a:r>
            <a:rPr lang="en-US" sz="1800" b="1" i="0" baseline="0" dirty="0"/>
            <a:t>Efficiency:</a:t>
          </a:r>
          <a:r>
            <a:rPr lang="en-US" sz="1800" b="0" i="0" baseline="0" dirty="0"/>
            <a:t> Reduces computation time with heuristics.</a:t>
          </a:r>
          <a:endParaRPr lang="en-US" sz="1800" dirty="0"/>
        </a:p>
      </dgm:t>
    </dgm:pt>
    <dgm:pt modelId="{935C1E2B-21F3-4BC8-A9D6-6E4B33508E54}" type="parTrans" cxnId="{CE70603C-9429-4CAC-BE63-E429FF590F8C}">
      <dgm:prSet/>
      <dgm:spPr/>
      <dgm:t>
        <a:bodyPr/>
        <a:lstStyle/>
        <a:p>
          <a:endParaRPr lang="en-US"/>
        </a:p>
      </dgm:t>
    </dgm:pt>
    <dgm:pt modelId="{A6E51C57-9F49-4AA4-991E-F23C39055AAD}" type="sibTrans" cxnId="{CE70603C-9429-4CAC-BE63-E429FF590F8C}">
      <dgm:prSet/>
      <dgm:spPr/>
      <dgm:t>
        <a:bodyPr/>
        <a:lstStyle/>
        <a:p>
          <a:endParaRPr lang="en-US"/>
        </a:p>
      </dgm:t>
    </dgm:pt>
    <dgm:pt modelId="{980659A5-980A-41BE-8D88-EA6D71941FBB}">
      <dgm:prSet custT="1"/>
      <dgm:spPr/>
      <dgm:t>
        <a:bodyPr/>
        <a:lstStyle/>
        <a:p>
          <a:r>
            <a:rPr lang="en-US" sz="1800" b="1" i="0" baseline="0" dirty="0"/>
            <a:t>Suitability:</a:t>
          </a:r>
          <a:r>
            <a:rPr lang="en-US" sz="1800" b="0" i="0" baseline="0" dirty="0"/>
            <a:t> Systematically satisfies all constraints.</a:t>
          </a:r>
          <a:endParaRPr lang="en-US" sz="1800" dirty="0"/>
        </a:p>
      </dgm:t>
    </dgm:pt>
    <dgm:pt modelId="{D8A61CB7-FEB7-409B-83C2-8E16CBAE18A3}" type="parTrans" cxnId="{3F42008F-AE60-4661-812C-8FB6045A8FE0}">
      <dgm:prSet/>
      <dgm:spPr/>
      <dgm:t>
        <a:bodyPr/>
        <a:lstStyle/>
        <a:p>
          <a:endParaRPr lang="en-US"/>
        </a:p>
      </dgm:t>
    </dgm:pt>
    <dgm:pt modelId="{DD80FA16-DE1C-40CA-87F5-57D2231FC737}" type="sibTrans" cxnId="{3F42008F-AE60-4661-812C-8FB6045A8FE0}">
      <dgm:prSet/>
      <dgm:spPr/>
      <dgm:t>
        <a:bodyPr/>
        <a:lstStyle/>
        <a:p>
          <a:endParaRPr lang="en-US"/>
        </a:p>
      </dgm:t>
    </dgm:pt>
    <dgm:pt modelId="{17C7A6D2-009D-4B5C-8326-435A84AECBF1}">
      <dgm:prSet custT="1"/>
      <dgm:spPr/>
      <dgm:t>
        <a:bodyPr/>
        <a:lstStyle/>
        <a:p>
          <a:r>
            <a:rPr lang="en-US" sz="1800" b="0" i="0" baseline="0" dirty="0"/>
            <a:t>Backtracking Search Algorithm enhanced with heuristics.</a:t>
          </a:r>
          <a:endParaRPr lang="en-US" sz="1800" dirty="0"/>
        </a:p>
      </dgm:t>
    </dgm:pt>
    <dgm:pt modelId="{CF15C5D3-E5BA-4114-9ED3-893796D51BF2}" type="parTrans" cxnId="{F4881F32-D0AC-4220-8689-ACFBFEBAA897}">
      <dgm:prSet/>
      <dgm:spPr/>
      <dgm:t>
        <a:bodyPr/>
        <a:lstStyle/>
        <a:p>
          <a:endParaRPr lang="en-US"/>
        </a:p>
      </dgm:t>
    </dgm:pt>
    <dgm:pt modelId="{1DF999AA-8D61-4ECD-8EC4-7653901DB837}" type="sibTrans" cxnId="{F4881F32-D0AC-4220-8689-ACFBFEBAA897}">
      <dgm:prSet/>
      <dgm:spPr/>
      <dgm:t>
        <a:bodyPr/>
        <a:lstStyle/>
        <a:p>
          <a:endParaRPr lang="en-US"/>
        </a:p>
      </dgm:t>
    </dgm:pt>
    <dgm:pt modelId="{00239A94-DA1D-4456-9967-27A9BDBD403F}" type="pres">
      <dgm:prSet presAssocID="{0D3397CB-C85A-483A-A3A3-08A71A2891ED}" presName="linear" presStyleCnt="0">
        <dgm:presLayoutVars>
          <dgm:dir/>
          <dgm:animLvl val="lvl"/>
          <dgm:resizeHandles val="exact"/>
        </dgm:presLayoutVars>
      </dgm:prSet>
      <dgm:spPr/>
    </dgm:pt>
    <dgm:pt modelId="{DB390259-C13E-4E38-879C-0A5CCDF56D2F}" type="pres">
      <dgm:prSet presAssocID="{5AA3A7BC-601B-4FCE-BC15-07E0C2D62BEB}" presName="parentLin" presStyleCnt="0"/>
      <dgm:spPr/>
    </dgm:pt>
    <dgm:pt modelId="{765514B1-89E5-4DF8-A66C-8F6931F9CE2A}" type="pres">
      <dgm:prSet presAssocID="{5AA3A7BC-601B-4FCE-BC15-07E0C2D62BEB}" presName="parentLeftMargin" presStyleLbl="node1" presStyleIdx="0" presStyleCnt="4"/>
      <dgm:spPr/>
    </dgm:pt>
    <dgm:pt modelId="{EE61877F-849B-460C-8774-D35FA9EA1C49}" type="pres">
      <dgm:prSet presAssocID="{5AA3A7BC-601B-4FCE-BC15-07E0C2D62BEB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DDFD5019-433F-45B4-BB72-C280915A3481}" type="pres">
      <dgm:prSet presAssocID="{5AA3A7BC-601B-4FCE-BC15-07E0C2D62BEB}" presName="negativeSpace" presStyleCnt="0"/>
      <dgm:spPr/>
    </dgm:pt>
    <dgm:pt modelId="{A5DD45AE-BBF2-4A38-85AD-7B7DA0A22BF4}" type="pres">
      <dgm:prSet presAssocID="{5AA3A7BC-601B-4FCE-BC15-07E0C2D62BEB}" presName="childText" presStyleLbl="conFgAcc1" presStyleIdx="0" presStyleCnt="4">
        <dgm:presLayoutVars>
          <dgm:bulletEnabled val="1"/>
        </dgm:presLayoutVars>
      </dgm:prSet>
      <dgm:spPr/>
    </dgm:pt>
    <dgm:pt modelId="{765AACEF-FE29-4409-9C7C-40967464F70D}" type="pres">
      <dgm:prSet presAssocID="{5D30CAFB-92E6-4B4D-99C8-1A5E0B9BA780}" presName="spaceBetweenRectangles" presStyleCnt="0"/>
      <dgm:spPr/>
    </dgm:pt>
    <dgm:pt modelId="{BAEF227E-020D-441F-A4B9-CA6E4F6C96DC}" type="pres">
      <dgm:prSet presAssocID="{5CBD3B90-5406-4D98-BCD3-D7179DC9EBA8}" presName="parentLin" presStyleCnt="0"/>
      <dgm:spPr/>
    </dgm:pt>
    <dgm:pt modelId="{0C7EEA74-DB1C-4702-B5C1-8D75C7CBBE4D}" type="pres">
      <dgm:prSet presAssocID="{5CBD3B90-5406-4D98-BCD3-D7179DC9EBA8}" presName="parentLeftMargin" presStyleLbl="node1" presStyleIdx="0" presStyleCnt="4"/>
      <dgm:spPr/>
    </dgm:pt>
    <dgm:pt modelId="{686535A6-53F9-41BB-B0AD-8B03444E0F83}" type="pres">
      <dgm:prSet presAssocID="{5CBD3B90-5406-4D98-BCD3-D7179DC9EBA8}" presName="parentText" presStyleLbl="node1" presStyleIdx="1" presStyleCnt="4" custScaleY="97063">
        <dgm:presLayoutVars>
          <dgm:chMax val="0"/>
          <dgm:bulletEnabled val="1"/>
        </dgm:presLayoutVars>
      </dgm:prSet>
      <dgm:spPr/>
    </dgm:pt>
    <dgm:pt modelId="{6B7D0D0D-44B5-4B65-862D-1EE9E2AE325B}" type="pres">
      <dgm:prSet presAssocID="{5CBD3B90-5406-4D98-BCD3-D7179DC9EBA8}" presName="negativeSpace" presStyleCnt="0"/>
      <dgm:spPr/>
    </dgm:pt>
    <dgm:pt modelId="{F5EC10DD-9201-4176-A6E2-AFA6ECD6BF59}" type="pres">
      <dgm:prSet presAssocID="{5CBD3B90-5406-4D98-BCD3-D7179DC9EBA8}" presName="childText" presStyleLbl="conFgAcc1" presStyleIdx="1" presStyleCnt="4">
        <dgm:presLayoutVars>
          <dgm:bulletEnabled val="1"/>
        </dgm:presLayoutVars>
      </dgm:prSet>
      <dgm:spPr/>
    </dgm:pt>
    <dgm:pt modelId="{99C207CC-63C4-49C7-A794-BA6F595138C7}" type="pres">
      <dgm:prSet presAssocID="{122A397A-BCE9-4DAE-998F-AA449E8A528E}" presName="spaceBetweenRectangles" presStyleCnt="0"/>
      <dgm:spPr/>
    </dgm:pt>
    <dgm:pt modelId="{B76FA8BE-D9EC-4D82-85FB-7109EBDF7642}" type="pres">
      <dgm:prSet presAssocID="{C41AB454-96D2-46E9-8F49-6788A1061EF5}" presName="parentLin" presStyleCnt="0"/>
      <dgm:spPr/>
    </dgm:pt>
    <dgm:pt modelId="{17BC87F5-C701-4A79-A862-ED493BD8AE32}" type="pres">
      <dgm:prSet presAssocID="{C41AB454-96D2-46E9-8F49-6788A1061EF5}" presName="parentLeftMargin" presStyleLbl="node1" presStyleIdx="1" presStyleCnt="4"/>
      <dgm:spPr/>
    </dgm:pt>
    <dgm:pt modelId="{50543436-7BD5-4FE9-8EC7-9ACF8D1EFE16}" type="pres">
      <dgm:prSet presAssocID="{C41AB454-96D2-46E9-8F49-6788A1061EF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98E74332-29E0-46AD-B308-878D11CCED06}" type="pres">
      <dgm:prSet presAssocID="{C41AB454-96D2-46E9-8F49-6788A1061EF5}" presName="negativeSpace" presStyleCnt="0"/>
      <dgm:spPr/>
    </dgm:pt>
    <dgm:pt modelId="{C96A11B9-D652-4328-BB81-B65144633891}" type="pres">
      <dgm:prSet presAssocID="{C41AB454-96D2-46E9-8F49-6788A1061EF5}" presName="childText" presStyleLbl="conFgAcc1" presStyleIdx="2" presStyleCnt="4">
        <dgm:presLayoutVars>
          <dgm:bulletEnabled val="1"/>
        </dgm:presLayoutVars>
      </dgm:prSet>
      <dgm:spPr/>
    </dgm:pt>
    <dgm:pt modelId="{F4345B64-1054-47DB-8796-74ECE31C3273}" type="pres">
      <dgm:prSet presAssocID="{96B930A8-D9E7-4F98-BA20-1B592CB2C4FC}" presName="spaceBetweenRectangles" presStyleCnt="0"/>
      <dgm:spPr/>
    </dgm:pt>
    <dgm:pt modelId="{5D828574-B649-4042-9B4D-E913AE76734B}" type="pres">
      <dgm:prSet presAssocID="{99A4E193-92B5-44AA-AEA2-324F9520AF89}" presName="parentLin" presStyleCnt="0"/>
      <dgm:spPr/>
    </dgm:pt>
    <dgm:pt modelId="{8B98406C-3BCA-42B9-AB7E-41B0EE144ED3}" type="pres">
      <dgm:prSet presAssocID="{99A4E193-92B5-44AA-AEA2-324F9520AF89}" presName="parentLeftMargin" presStyleLbl="node1" presStyleIdx="2" presStyleCnt="4"/>
      <dgm:spPr/>
    </dgm:pt>
    <dgm:pt modelId="{DEA3D80B-6352-494B-9D08-C7C1AED3489B}" type="pres">
      <dgm:prSet presAssocID="{99A4E193-92B5-44AA-AEA2-324F9520AF89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DDBA2189-6A60-4648-9D9F-37A49AF69ABF}" type="pres">
      <dgm:prSet presAssocID="{99A4E193-92B5-44AA-AEA2-324F9520AF89}" presName="negativeSpace" presStyleCnt="0"/>
      <dgm:spPr/>
    </dgm:pt>
    <dgm:pt modelId="{89410F8A-C45D-407C-BC94-8C43AF8A4883}" type="pres">
      <dgm:prSet presAssocID="{99A4E193-92B5-44AA-AEA2-324F9520AF89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7EC6C807-0F87-4E8E-AB69-0211CF3211AB}" srcId="{0D3397CB-C85A-483A-A3A3-08A71A2891ED}" destId="{5AA3A7BC-601B-4FCE-BC15-07E0C2D62BEB}" srcOrd="0" destOrd="0" parTransId="{8948EA8A-9C56-4059-AD0C-DA3080A5C978}" sibTransId="{5D30CAFB-92E6-4B4D-99C8-1A5E0B9BA780}"/>
    <dgm:cxn modelId="{11A4980B-2DFC-42B2-AA7F-3E93CB58CD72}" type="presOf" srcId="{5CBD3B90-5406-4D98-BCD3-D7179DC9EBA8}" destId="{686535A6-53F9-41BB-B0AD-8B03444E0F83}" srcOrd="1" destOrd="0" presId="urn:microsoft.com/office/officeart/2005/8/layout/list1"/>
    <dgm:cxn modelId="{8A314911-D2FD-4D21-BDB6-A44EE30DABBA}" type="presOf" srcId="{5AA3A7BC-601B-4FCE-BC15-07E0C2D62BEB}" destId="{765514B1-89E5-4DF8-A66C-8F6931F9CE2A}" srcOrd="0" destOrd="0" presId="urn:microsoft.com/office/officeart/2005/8/layout/list1"/>
    <dgm:cxn modelId="{B786222B-F529-445D-93E4-07839BD3F04E}" type="presOf" srcId="{99A4E193-92B5-44AA-AEA2-324F9520AF89}" destId="{8B98406C-3BCA-42B9-AB7E-41B0EE144ED3}" srcOrd="0" destOrd="0" presId="urn:microsoft.com/office/officeart/2005/8/layout/list1"/>
    <dgm:cxn modelId="{AEE18B2D-3AE3-42E9-9927-06B2D362F3D6}" type="presOf" srcId="{C9385BAC-68DB-4946-823B-0F8E7C83FC15}" destId="{C96A11B9-D652-4328-BB81-B65144633891}" srcOrd="0" destOrd="1" presId="urn:microsoft.com/office/officeart/2005/8/layout/list1"/>
    <dgm:cxn modelId="{F4881F32-D0AC-4220-8689-ACFBFEBAA897}" srcId="{5CBD3B90-5406-4D98-BCD3-D7179DC9EBA8}" destId="{17C7A6D2-009D-4B5C-8326-435A84AECBF1}" srcOrd="0" destOrd="0" parTransId="{CF15C5D3-E5BA-4114-9ED3-893796D51BF2}" sibTransId="{1DF999AA-8D61-4ECD-8EC4-7653901DB837}"/>
    <dgm:cxn modelId="{E50E8932-B277-45E1-B741-183B8C509234}" type="presOf" srcId="{5CBD3B90-5406-4D98-BCD3-D7179DC9EBA8}" destId="{0C7EEA74-DB1C-4702-B5C1-8D75C7CBBE4D}" srcOrd="0" destOrd="0" presId="urn:microsoft.com/office/officeart/2005/8/layout/list1"/>
    <dgm:cxn modelId="{949CF636-CDDD-4BDE-B2B9-84B38285E007}" srcId="{0D3397CB-C85A-483A-A3A3-08A71A2891ED}" destId="{5CBD3B90-5406-4D98-BCD3-D7179DC9EBA8}" srcOrd="1" destOrd="0" parTransId="{4EBADEEE-0B9F-42FC-84F1-92D14CC5BD43}" sibTransId="{122A397A-BCE9-4DAE-998F-AA449E8A528E}"/>
    <dgm:cxn modelId="{CE70603C-9429-4CAC-BE63-E429FF590F8C}" srcId="{99A4E193-92B5-44AA-AEA2-324F9520AF89}" destId="{1D75480A-D8FD-43C1-AD85-134B7255A336}" srcOrd="1" destOrd="0" parTransId="{935C1E2B-21F3-4BC8-A9D6-6E4B33508E54}" sibTransId="{A6E51C57-9F49-4AA4-991E-F23C39055AAD}"/>
    <dgm:cxn modelId="{9FAB1D41-1183-4907-A3F7-6FC08006DBD6}" srcId="{C41AB454-96D2-46E9-8F49-6788A1061EF5}" destId="{C9385BAC-68DB-4946-823B-0F8E7C83FC15}" srcOrd="1" destOrd="0" parTransId="{947A15C7-CA64-4191-BDF2-EEAD6AF37B77}" sibTransId="{FBEBD80D-41E2-4841-9704-8DFB8EBC7026}"/>
    <dgm:cxn modelId="{4A27536E-9FAE-4590-9A17-E3F49A1F960B}" srcId="{99A4E193-92B5-44AA-AEA2-324F9520AF89}" destId="{3D2EB5B9-3192-40B3-8D38-D9D342A419EA}" srcOrd="0" destOrd="0" parTransId="{863FD290-A27E-4E35-BE30-5C5244356455}" sibTransId="{F5A4B05C-567A-43DB-81AD-A8F3A43D0BD7}"/>
    <dgm:cxn modelId="{8362FE72-9DE4-44A1-B1FD-E1B46F279CCD}" type="presOf" srcId="{5075A4FF-941D-4B9B-8CA7-578073368B48}" destId="{C96A11B9-D652-4328-BB81-B65144633891}" srcOrd="0" destOrd="0" presId="urn:microsoft.com/office/officeart/2005/8/layout/list1"/>
    <dgm:cxn modelId="{3C342284-68CD-4EF6-942A-574CD16AAF11}" srcId="{0D3397CB-C85A-483A-A3A3-08A71A2891ED}" destId="{C41AB454-96D2-46E9-8F49-6788A1061EF5}" srcOrd="2" destOrd="0" parTransId="{E81A200B-6DF1-48DB-87FA-3DAD88E2529D}" sibTransId="{96B930A8-D9E7-4F98-BA20-1B592CB2C4FC}"/>
    <dgm:cxn modelId="{3F42008F-AE60-4661-812C-8FB6045A8FE0}" srcId="{99A4E193-92B5-44AA-AEA2-324F9520AF89}" destId="{980659A5-980A-41BE-8D88-EA6D71941FBB}" srcOrd="2" destOrd="0" parTransId="{D8A61CB7-FEB7-409B-83C2-8E16CBAE18A3}" sibTransId="{DD80FA16-DE1C-40CA-87F5-57D2231FC737}"/>
    <dgm:cxn modelId="{9074F3A2-2D02-4AAB-A845-CB4EB156F44A}" srcId="{0D3397CB-C85A-483A-A3A3-08A71A2891ED}" destId="{99A4E193-92B5-44AA-AEA2-324F9520AF89}" srcOrd="3" destOrd="0" parTransId="{891F0CA4-F9CD-4DC4-BD4B-6C58BEA0B3F5}" sibTransId="{13ED1E16-2AD1-45F7-826F-102307E5A512}"/>
    <dgm:cxn modelId="{B1B374AB-1DF2-4299-9061-DA653C869491}" type="presOf" srcId="{C41AB454-96D2-46E9-8F49-6788A1061EF5}" destId="{50543436-7BD5-4FE9-8EC7-9ACF8D1EFE16}" srcOrd="1" destOrd="0" presId="urn:microsoft.com/office/officeart/2005/8/layout/list1"/>
    <dgm:cxn modelId="{7D17E2BC-9676-4082-AEAD-5582270DE686}" type="presOf" srcId="{980659A5-980A-41BE-8D88-EA6D71941FBB}" destId="{89410F8A-C45D-407C-BC94-8C43AF8A4883}" srcOrd="0" destOrd="2" presId="urn:microsoft.com/office/officeart/2005/8/layout/list1"/>
    <dgm:cxn modelId="{64DD24DB-A90E-4184-9066-B4D693C71420}" type="presOf" srcId="{17C7A6D2-009D-4B5C-8326-435A84AECBF1}" destId="{F5EC10DD-9201-4176-A6E2-AFA6ECD6BF59}" srcOrd="0" destOrd="0" presId="urn:microsoft.com/office/officeart/2005/8/layout/list1"/>
    <dgm:cxn modelId="{8A30D2DE-CD38-4094-8034-048ED9630F2A}" srcId="{C41AB454-96D2-46E9-8F49-6788A1061EF5}" destId="{5075A4FF-941D-4B9B-8CA7-578073368B48}" srcOrd="0" destOrd="0" parTransId="{8B22BD64-2743-45D2-8956-6C619EC34423}" sibTransId="{187B7AB7-86D9-4DF0-A86D-DBB4DCAEED1A}"/>
    <dgm:cxn modelId="{39E6B4E5-E1FF-44C4-BD21-1D526E02E8B9}" type="presOf" srcId="{5AA3A7BC-601B-4FCE-BC15-07E0C2D62BEB}" destId="{EE61877F-849B-460C-8774-D35FA9EA1C49}" srcOrd="1" destOrd="0" presId="urn:microsoft.com/office/officeart/2005/8/layout/list1"/>
    <dgm:cxn modelId="{B02F64EA-F279-4FFF-88F2-C7B38DCA2B26}" type="presOf" srcId="{1D75480A-D8FD-43C1-AD85-134B7255A336}" destId="{89410F8A-C45D-407C-BC94-8C43AF8A4883}" srcOrd="0" destOrd="1" presId="urn:microsoft.com/office/officeart/2005/8/layout/list1"/>
    <dgm:cxn modelId="{FD0067FB-9EEB-492B-A885-EF1562F15F53}" type="presOf" srcId="{3D2EB5B9-3192-40B3-8D38-D9D342A419EA}" destId="{89410F8A-C45D-407C-BC94-8C43AF8A4883}" srcOrd="0" destOrd="0" presId="urn:microsoft.com/office/officeart/2005/8/layout/list1"/>
    <dgm:cxn modelId="{6000FAFC-5240-4D72-97EE-AD2FB2AC736F}" type="presOf" srcId="{99A4E193-92B5-44AA-AEA2-324F9520AF89}" destId="{DEA3D80B-6352-494B-9D08-C7C1AED3489B}" srcOrd="1" destOrd="0" presId="urn:microsoft.com/office/officeart/2005/8/layout/list1"/>
    <dgm:cxn modelId="{161605FF-1375-46C7-A360-04807E6DCAAB}" type="presOf" srcId="{0D3397CB-C85A-483A-A3A3-08A71A2891ED}" destId="{00239A94-DA1D-4456-9967-27A9BDBD403F}" srcOrd="0" destOrd="0" presId="urn:microsoft.com/office/officeart/2005/8/layout/list1"/>
    <dgm:cxn modelId="{0F959AFF-7B32-4870-9463-A14DD47B55EE}" type="presOf" srcId="{C41AB454-96D2-46E9-8F49-6788A1061EF5}" destId="{17BC87F5-C701-4A79-A862-ED493BD8AE32}" srcOrd="0" destOrd="0" presId="urn:microsoft.com/office/officeart/2005/8/layout/list1"/>
    <dgm:cxn modelId="{29FA16E4-9B9F-4BB7-9E1F-CCE6ECB30964}" type="presParOf" srcId="{00239A94-DA1D-4456-9967-27A9BDBD403F}" destId="{DB390259-C13E-4E38-879C-0A5CCDF56D2F}" srcOrd="0" destOrd="0" presId="urn:microsoft.com/office/officeart/2005/8/layout/list1"/>
    <dgm:cxn modelId="{D153BB10-8923-40AE-87AA-7E2A93B718DC}" type="presParOf" srcId="{DB390259-C13E-4E38-879C-0A5CCDF56D2F}" destId="{765514B1-89E5-4DF8-A66C-8F6931F9CE2A}" srcOrd="0" destOrd="0" presId="urn:microsoft.com/office/officeart/2005/8/layout/list1"/>
    <dgm:cxn modelId="{65F326DF-B53E-42B0-81D9-3E94EA6B7EB1}" type="presParOf" srcId="{DB390259-C13E-4E38-879C-0A5CCDF56D2F}" destId="{EE61877F-849B-460C-8774-D35FA9EA1C49}" srcOrd="1" destOrd="0" presId="urn:microsoft.com/office/officeart/2005/8/layout/list1"/>
    <dgm:cxn modelId="{A1116E0F-0402-4B04-96B9-26038079622D}" type="presParOf" srcId="{00239A94-DA1D-4456-9967-27A9BDBD403F}" destId="{DDFD5019-433F-45B4-BB72-C280915A3481}" srcOrd="1" destOrd="0" presId="urn:microsoft.com/office/officeart/2005/8/layout/list1"/>
    <dgm:cxn modelId="{275B7A4D-CEA2-4A46-9DF8-39644DD94CFB}" type="presParOf" srcId="{00239A94-DA1D-4456-9967-27A9BDBD403F}" destId="{A5DD45AE-BBF2-4A38-85AD-7B7DA0A22BF4}" srcOrd="2" destOrd="0" presId="urn:microsoft.com/office/officeart/2005/8/layout/list1"/>
    <dgm:cxn modelId="{10958183-096D-4EA3-8BCB-BB629FBD2BB7}" type="presParOf" srcId="{00239A94-DA1D-4456-9967-27A9BDBD403F}" destId="{765AACEF-FE29-4409-9C7C-40967464F70D}" srcOrd="3" destOrd="0" presId="urn:microsoft.com/office/officeart/2005/8/layout/list1"/>
    <dgm:cxn modelId="{788AD91B-3E7D-44DE-93D1-3ECF2B09CB8D}" type="presParOf" srcId="{00239A94-DA1D-4456-9967-27A9BDBD403F}" destId="{BAEF227E-020D-441F-A4B9-CA6E4F6C96DC}" srcOrd="4" destOrd="0" presId="urn:microsoft.com/office/officeart/2005/8/layout/list1"/>
    <dgm:cxn modelId="{D12AFFF3-FE60-433E-9E7C-15447DAADAAC}" type="presParOf" srcId="{BAEF227E-020D-441F-A4B9-CA6E4F6C96DC}" destId="{0C7EEA74-DB1C-4702-B5C1-8D75C7CBBE4D}" srcOrd="0" destOrd="0" presId="urn:microsoft.com/office/officeart/2005/8/layout/list1"/>
    <dgm:cxn modelId="{4975DCE0-9436-418D-9728-7C6998452007}" type="presParOf" srcId="{BAEF227E-020D-441F-A4B9-CA6E4F6C96DC}" destId="{686535A6-53F9-41BB-B0AD-8B03444E0F83}" srcOrd="1" destOrd="0" presId="urn:microsoft.com/office/officeart/2005/8/layout/list1"/>
    <dgm:cxn modelId="{EEFE0760-07C2-4DC6-AC48-30FB65CFEB1D}" type="presParOf" srcId="{00239A94-DA1D-4456-9967-27A9BDBD403F}" destId="{6B7D0D0D-44B5-4B65-862D-1EE9E2AE325B}" srcOrd="5" destOrd="0" presId="urn:microsoft.com/office/officeart/2005/8/layout/list1"/>
    <dgm:cxn modelId="{310E3C48-F1FE-4575-BF8D-3858ECDFBA9A}" type="presParOf" srcId="{00239A94-DA1D-4456-9967-27A9BDBD403F}" destId="{F5EC10DD-9201-4176-A6E2-AFA6ECD6BF59}" srcOrd="6" destOrd="0" presId="urn:microsoft.com/office/officeart/2005/8/layout/list1"/>
    <dgm:cxn modelId="{78AD4AC8-3144-4906-8081-CD3D333F2AB8}" type="presParOf" srcId="{00239A94-DA1D-4456-9967-27A9BDBD403F}" destId="{99C207CC-63C4-49C7-A794-BA6F595138C7}" srcOrd="7" destOrd="0" presId="urn:microsoft.com/office/officeart/2005/8/layout/list1"/>
    <dgm:cxn modelId="{74B06F7A-2936-4EAB-AF12-BACC8109B7E1}" type="presParOf" srcId="{00239A94-DA1D-4456-9967-27A9BDBD403F}" destId="{B76FA8BE-D9EC-4D82-85FB-7109EBDF7642}" srcOrd="8" destOrd="0" presId="urn:microsoft.com/office/officeart/2005/8/layout/list1"/>
    <dgm:cxn modelId="{4B4F43D8-6BF4-4D24-9D0B-B845371025DF}" type="presParOf" srcId="{B76FA8BE-D9EC-4D82-85FB-7109EBDF7642}" destId="{17BC87F5-C701-4A79-A862-ED493BD8AE32}" srcOrd="0" destOrd="0" presId="urn:microsoft.com/office/officeart/2005/8/layout/list1"/>
    <dgm:cxn modelId="{82EBB444-5075-4539-8381-8EB0A2A1F44A}" type="presParOf" srcId="{B76FA8BE-D9EC-4D82-85FB-7109EBDF7642}" destId="{50543436-7BD5-4FE9-8EC7-9ACF8D1EFE16}" srcOrd="1" destOrd="0" presId="urn:microsoft.com/office/officeart/2005/8/layout/list1"/>
    <dgm:cxn modelId="{B1AC2D5D-0E7F-4023-BE4F-67744D3D3A88}" type="presParOf" srcId="{00239A94-DA1D-4456-9967-27A9BDBD403F}" destId="{98E74332-29E0-46AD-B308-878D11CCED06}" srcOrd="9" destOrd="0" presId="urn:microsoft.com/office/officeart/2005/8/layout/list1"/>
    <dgm:cxn modelId="{A0126E29-F315-4C76-A27C-736DA8B4249F}" type="presParOf" srcId="{00239A94-DA1D-4456-9967-27A9BDBD403F}" destId="{C96A11B9-D652-4328-BB81-B65144633891}" srcOrd="10" destOrd="0" presId="urn:microsoft.com/office/officeart/2005/8/layout/list1"/>
    <dgm:cxn modelId="{8091F7BB-F108-4331-8124-04ACBC96368C}" type="presParOf" srcId="{00239A94-DA1D-4456-9967-27A9BDBD403F}" destId="{F4345B64-1054-47DB-8796-74ECE31C3273}" srcOrd="11" destOrd="0" presId="urn:microsoft.com/office/officeart/2005/8/layout/list1"/>
    <dgm:cxn modelId="{4BB63571-B6E8-4424-9EA5-CE7DC0EE1F6E}" type="presParOf" srcId="{00239A94-DA1D-4456-9967-27A9BDBD403F}" destId="{5D828574-B649-4042-9B4D-E913AE76734B}" srcOrd="12" destOrd="0" presId="urn:microsoft.com/office/officeart/2005/8/layout/list1"/>
    <dgm:cxn modelId="{73C3687B-F51C-4AA7-AEE0-DEF126532066}" type="presParOf" srcId="{5D828574-B649-4042-9B4D-E913AE76734B}" destId="{8B98406C-3BCA-42B9-AB7E-41B0EE144ED3}" srcOrd="0" destOrd="0" presId="urn:microsoft.com/office/officeart/2005/8/layout/list1"/>
    <dgm:cxn modelId="{20D51C90-B010-4974-958D-0570E0F5BA3E}" type="presParOf" srcId="{5D828574-B649-4042-9B4D-E913AE76734B}" destId="{DEA3D80B-6352-494B-9D08-C7C1AED3489B}" srcOrd="1" destOrd="0" presId="urn:microsoft.com/office/officeart/2005/8/layout/list1"/>
    <dgm:cxn modelId="{B7AED55F-3CD6-4774-8F81-B0AC49D17E50}" type="presParOf" srcId="{00239A94-DA1D-4456-9967-27A9BDBD403F}" destId="{DDBA2189-6A60-4648-9D9F-37A49AF69ABF}" srcOrd="13" destOrd="0" presId="urn:microsoft.com/office/officeart/2005/8/layout/list1"/>
    <dgm:cxn modelId="{62206915-03EF-43E9-8FD2-C12058319030}" type="presParOf" srcId="{00239A94-DA1D-4456-9967-27A9BDBD403F}" destId="{89410F8A-C45D-407C-BC94-8C43AF8A488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E6D75EC4-7AE9-401C-9FC2-76ED8581E2B8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651AC9E3-EA05-41E2-8C49-3EA05EFB2DD6}">
      <dgm:prSet custT="1"/>
      <dgm:spPr/>
      <dgm:t>
        <a:bodyPr/>
        <a:lstStyle/>
        <a:p>
          <a:r>
            <a:rPr lang="en-US" sz="1800" b="1" i="0" baseline="0" dirty="0"/>
            <a:t>Effectiveness:</a:t>
          </a:r>
          <a:br>
            <a:rPr lang="en-US" sz="1800" b="0" i="0" baseline="0" dirty="0"/>
          </a:br>
          <a:endParaRPr lang="en-US" sz="1800" dirty="0"/>
        </a:p>
      </dgm:t>
    </dgm:pt>
    <dgm:pt modelId="{71740BD5-630D-4BA1-8D6A-7BF7D2989EC1}" type="parTrans" cxnId="{A733E0B8-84B8-4582-985B-238CF605E7CC}">
      <dgm:prSet/>
      <dgm:spPr/>
      <dgm:t>
        <a:bodyPr/>
        <a:lstStyle/>
        <a:p>
          <a:endParaRPr lang="en-US"/>
        </a:p>
      </dgm:t>
    </dgm:pt>
    <dgm:pt modelId="{98F6E5B2-4239-41D6-B489-F3509422B82C}" type="sibTrans" cxnId="{A733E0B8-84B8-4582-985B-238CF605E7CC}">
      <dgm:prSet/>
      <dgm:spPr/>
      <dgm:t>
        <a:bodyPr/>
        <a:lstStyle/>
        <a:p>
          <a:endParaRPr lang="en-US"/>
        </a:p>
      </dgm:t>
    </dgm:pt>
    <dgm:pt modelId="{CBA7E7D6-3ADE-4025-9E00-1DA94089BBED}">
      <dgm:prSet custT="1"/>
      <dgm:spPr/>
      <dgm:t>
        <a:bodyPr/>
        <a:lstStyle/>
        <a:p>
          <a:r>
            <a:rPr lang="en-US" sz="1800" b="0" i="0" baseline="0" dirty="0">
              <a:solidFill>
                <a:schemeClr val="tx1"/>
              </a:solidFill>
            </a:rPr>
            <a:t>No overlapping classes for students or professors.</a:t>
          </a:r>
          <a:endParaRPr lang="en-US" sz="1800" dirty="0">
            <a:solidFill>
              <a:schemeClr val="tx1"/>
            </a:solidFill>
          </a:endParaRPr>
        </a:p>
      </dgm:t>
    </dgm:pt>
    <dgm:pt modelId="{A40469A4-1D45-440D-998E-4F280D29E6FD}" type="parTrans" cxnId="{C4AC4FF4-861E-4786-A4C9-1A98D7900564}">
      <dgm:prSet/>
      <dgm:spPr/>
      <dgm:t>
        <a:bodyPr/>
        <a:lstStyle/>
        <a:p>
          <a:endParaRPr lang="en-US"/>
        </a:p>
      </dgm:t>
    </dgm:pt>
    <dgm:pt modelId="{C0B2EEB5-D000-4702-BAEF-CEE7105F57AE}" type="sibTrans" cxnId="{C4AC4FF4-861E-4786-A4C9-1A98D7900564}">
      <dgm:prSet/>
      <dgm:spPr/>
      <dgm:t>
        <a:bodyPr/>
        <a:lstStyle/>
        <a:p>
          <a:endParaRPr lang="en-US"/>
        </a:p>
      </dgm:t>
    </dgm:pt>
    <dgm:pt modelId="{89E90BC5-5718-47E9-B2CA-D409DBD13851}">
      <dgm:prSet custT="1"/>
      <dgm:spPr/>
      <dgm:t>
        <a:bodyPr/>
        <a:lstStyle/>
        <a:p>
          <a:r>
            <a:rPr lang="en-US" sz="1800" b="0" i="0" baseline="0"/>
            <a:t>Room capacities respected; no double bookings meanwhile.</a:t>
          </a:r>
          <a:endParaRPr lang="en-US" sz="1800"/>
        </a:p>
      </dgm:t>
    </dgm:pt>
    <dgm:pt modelId="{DAA0A7B0-BC00-426A-90A3-E88326550454}" type="parTrans" cxnId="{31FDBCDB-C266-46A0-AE81-D9A79189FC82}">
      <dgm:prSet/>
      <dgm:spPr/>
      <dgm:t>
        <a:bodyPr/>
        <a:lstStyle/>
        <a:p>
          <a:endParaRPr lang="en-US"/>
        </a:p>
      </dgm:t>
    </dgm:pt>
    <dgm:pt modelId="{382856DA-87EC-4E67-BFA3-CD7A3F1BC315}" type="sibTrans" cxnId="{31FDBCDB-C266-46A0-AE81-D9A79189FC82}">
      <dgm:prSet/>
      <dgm:spPr/>
      <dgm:t>
        <a:bodyPr/>
        <a:lstStyle/>
        <a:p>
          <a:endParaRPr lang="en-US"/>
        </a:p>
      </dgm:t>
    </dgm:pt>
    <dgm:pt modelId="{3C9F7ED1-46F5-4841-B5C2-6141F709FFC0}">
      <dgm:prSet custT="1"/>
      <dgm:spPr/>
      <dgm:t>
        <a:bodyPr/>
        <a:lstStyle/>
        <a:p>
          <a:r>
            <a:rPr lang="en-US" sz="1800" b="0" i="0" baseline="0"/>
            <a:t>Professors assigned to qualified courses.</a:t>
          </a:r>
          <a:endParaRPr lang="en-US" sz="1800"/>
        </a:p>
      </dgm:t>
    </dgm:pt>
    <dgm:pt modelId="{37137FDC-3022-4F32-9EEC-21F6FB83B319}" type="parTrans" cxnId="{499040CF-E883-4F08-9C1B-BBC7DFFD23C1}">
      <dgm:prSet/>
      <dgm:spPr/>
      <dgm:t>
        <a:bodyPr/>
        <a:lstStyle/>
        <a:p>
          <a:endParaRPr lang="en-US"/>
        </a:p>
      </dgm:t>
    </dgm:pt>
    <dgm:pt modelId="{FFDF1521-33ED-4803-8F6D-FB87BD7CE98E}" type="sibTrans" cxnId="{499040CF-E883-4F08-9C1B-BBC7DFFD23C1}">
      <dgm:prSet/>
      <dgm:spPr/>
      <dgm:t>
        <a:bodyPr/>
        <a:lstStyle/>
        <a:p>
          <a:endParaRPr lang="en-US"/>
        </a:p>
      </dgm:t>
    </dgm:pt>
    <dgm:pt modelId="{8F99CF3D-8E67-4589-8AC5-A1255BA50945}">
      <dgm:prSet custT="1"/>
      <dgm:spPr/>
      <dgm:t>
        <a:bodyPr/>
        <a:lstStyle/>
        <a:p>
          <a:r>
            <a:rPr lang="en-US" sz="1800" b="1" i="0" baseline="0"/>
            <a:t>Performance Metrics:</a:t>
          </a:r>
          <a:endParaRPr lang="en-US" sz="1800"/>
        </a:p>
      </dgm:t>
    </dgm:pt>
    <dgm:pt modelId="{35CAAD2F-44D2-47E9-B188-29C21D58FB24}" type="parTrans" cxnId="{B1A09E2C-038D-4584-8A8B-7F691181E5DA}">
      <dgm:prSet/>
      <dgm:spPr/>
      <dgm:t>
        <a:bodyPr/>
        <a:lstStyle/>
        <a:p>
          <a:endParaRPr lang="en-US"/>
        </a:p>
      </dgm:t>
    </dgm:pt>
    <dgm:pt modelId="{03CD8DB6-BD0C-42D6-93DC-F1CE57E266F9}" type="sibTrans" cxnId="{B1A09E2C-038D-4584-8A8B-7F691181E5DA}">
      <dgm:prSet/>
      <dgm:spPr/>
      <dgm:t>
        <a:bodyPr/>
        <a:lstStyle/>
        <a:p>
          <a:endParaRPr lang="en-US"/>
        </a:p>
      </dgm:t>
    </dgm:pt>
    <dgm:pt modelId="{206672FF-8987-4511-A158-AAE0BF4E98A4}">
      <dgm:prSet custT="1"/>
      <dgm:spPr/>
      <dgm:t>
        <a:bodyPr/>
        <a:lstStyle/>
        <a:p>
          <a:r>
            <a:rPr lang="en-US" sz="1800" b="1" i="0" baseline="0" dirty="0"/>
            <a:t>Efficiency:</a:t>
          </a:r>
          <a:r>
            <a:rPr lang="en-US" sz="1800" b="0" i="0" baseline="0" dirty="0"/>
            <a:t> Heuristics reduced computation time, enabling real-world practicality.</a:t>
          </a:r>
          <a:endParaRPr lang="en-US" sz="1800" dirty="0"/>
        </a:p>
      </dgm:t>
    </dgm:pt>
    <dgm:pt modelId="{6F444D95-877D-4DD1-AFD5-70925E7136D8}" type="parTrans" cxnId="{AAFDF025-F8B7-46EA-BD6F-47712A175760}">
      <dgm:prSet/>
      <dgm:spPr/>
      <dgm:t>
        <a:bodyPr/>
        <a:lstStyle/>
        <a:p>
          <a:endParaRPr lang="en-US"/>
        </a:p>
      </dgm:t>
    </dgm:pt>
    <dgm:pt modelId="{7D1204C8-2695-4A71-9B0F-282A3FCC2A1F}" type="sibTrans" cxnId="{AAFDF025-F8B7-46EA-BD6F-47712A175760}">
      <dgm:prSet/>
      <dgm:spPr/>
      <dgm:t>
        <a:bodyPr/>
        <a:lstStyle/>
        <a:p>
          <a:endParaRPr lang="en-US"/>
        </a:p>
      </dgm:t>
    </dgm:pt>
    <dgm:pt modelId="{074D5B3D-4598-4402-B16D-10D50E37102A}">
      <dgm:prSet custT="1"/>
      <dgm:spPr/>
      <dgm:t>
        <a:bodyPr/>
        <a:lstStyle/>
        <a:p>
          <a:r>
            <a:rPr lang="en-US" sz="1800" b="1" i="0" baseline="0"/>
            <a:t>Resource Utilization:</a:t>
          </a:r>
          <a:r>
            <a:rPr lang="en-US" sz="1800" b="0" i="0" baseline="0"/>
            <a:t> Balanced course distribution and effective room usage.</a:t>
          </a:r>
          <a:endParaRPr lang="en-US" sz="1800"/>
        </a:p>
      </dgm:t>
    </dgm:pt>
    <dgm:pt modelId="{BD5A8111-6DDB-4842-85C8-CADDF851D281}" type="parTrans" cxnId="{FA6D3B74-EE1F-4973-8FDE-26D9295FE415}">
      <dgm:prSet/>
      <dgm:spPr/>
      <dgm:t>
        <a:bodyPr/>
        <a:lstStyle/>
        <a:p>
          <a:endParaRPr lang="en-US"/>
        </a:p>
      </dgm:t>
    </dgm:pt>
    <dgm:pt modelId="{7FDDD562-F15D-4A08-8057-53AABD7E706F}" type="sibTrans" cxnId="{FA6D3B74-EE1F-4973-8FDE-26D9295FE415}">
      <dgm:prSet/>
      <dgm:spPr/>
      <dgm:t>
        <a:bodyPr/>
        <a:lstStyle/>
        <a:p>
          <a:endParaRPr lang="en-US"/>
        </a:p>
      </dgm:t>
    </dgm:pt>
    <dgm:pt modelId="{00030FEC-660D-410B-8257-79F356D1EF74}">
      <dgm:prSet custT="1"/>
      <dgm:spPr/>
      <dgm:t>
        <a:bodyPr/>
        <a:lstStyle/>
        <a:p>
          <a:r>
            <a:rPr lang="en-US" sz="1800" b="1" i="0" baseline="0"/>
            <a:t>Scalability:</a:t>
          </a:r>
          <a:r>
            <a:rPr lang="en-US" sz="1800" b="0" i="0" baseline="0"/>
            <a:t> Maintained performance as problem size increased (up to 80 students and 15 courses).</a:t>
          </a:r>
          <a:endParaRPr lang="en-US" sz="1800"/>
        </a:p>
      </dgm:t>
    </dgm:pt>
    <dgm:pt modelId="{0B26D8B3-9452-4E98-A718-A41EA1030E22}" type="parTrans" cxnId="{781046B4-D22C-4CFB-BEE2-3C2D05A5FA9B}">
      <dgm:prSet/>
      <dgm:spPr/>
      <dgm:t>
        <a:bodyPr/>
        <a:lstStyle/>
        <a:p>
          <a:endParaRPr lang="en-US"/>
        </a:p>
      </dgm:t>
    </dgm:pt>
    <dgm:pt modelId="{330DE6DD-6A37-4955-91CF-3717D00A09D1}" type="sibTrans" cxnId="{781046B4-D22C-4CFB-BEE2-3C2D05A5FA9B}">
      <dgm:prSet/>
      <dgm:spPr/>
      <dgm:t>
        <a:bodyPr/>
        <a:lstStyle/>
        <a:p>
          <a:endParaRPr lang="en-US"/>
        </a:p>
      </dgm:t>
    </dgm:pt>
    <dgm:pt modelId="{534F28D8-2D15-46A1-862D-28F1000BD52A}" type="pres">
      <dgm:prSet presAssocID="{E6D75EC4-7AE9-401C-9FC2-76ED8581E2B8}" presName="root" presStyleCnt="0">
        <dgm:presLayoutVars>
          <dgm:dir/>
          <dgm:resizeHandles val="exact"/>
        </dgm:presLayoutVars>
      </dgm:prSet>
      <dgm:spPr/>
    </dgm:pt>
    <dgm:pt modelId="{937B5741-0F09-4D9F-B892-848B2911FBFD}" type="pres">
      <dgm:prSet presAssocID="{651AC9E3-EA05-41E2-8C49-3EA05EFB2DD6}" presName="compNode" presStyleCnt="0"/>
      <dgm:spPr/>
    </dgm:pt>
    <dgm:pt modelId="{431FA394-37E6-429D-BCC7-FC9F88C9550F}" type="pres">
      <dgm:prSet presAssocID="{651AC9E3-EA05-41E2-8C49-3EA05EFB2DD6}" presName="bgRect" presStyleLbl="bgShp" presStyleIdx="0" presStyleCnt="8" custLinFactNeighborY="-13673"/>
      <dgm:spPr/>
    </dgm:pt>
    <dgm:pt modelId="{CC0E9E96-6458-473A-B046-F66A8DFDBDC4}" type="pres">
      <dgm:prSet presAssocID="{651AC9E3-EA05-41E2-8C49-3EA05EFB2DD6}" presName="iconRect" presStyleLbl="node1" presStyleIdx="0" presStyleCnt="8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Angry Face with Solid Fill"/>
        </a:ext>
      </dgm:extLst>
    </dgm:pt>
    <dgm:pt modelId="{DF4BF825-DD1D-4956-8459-5E9EA5B4C226}" type="pres">
      <dgm:prSet presAssocID="{651AC9E3-EA05-41E2-8C49-3EA05EFB2DD6}" presName="spaceRect" presStyleCnt="0"/>
      <dgm:spPr/>
    </dgm:pt>
    <dgm:pt modelId="{B43C0D89-252F-45AE-969B-2AC0D81643FE}" type="pres">
      <dgm:prSet presAssocID="{651AC9E3-EA05-41E2-8C49-3EA05EFB2DD6}" presName="parTx" presStyleLbl="revTx" presStyleIdx="0" presStyleCnt="8">
        <dgm:presLayoutVars>
          <dgm:chMax val="0"/>
          <dgm:chPref val="0"/>
        </dgm:presLayoutVars>
      </dgm:prSet>
      <dgm:spPr/>
    </dgm:pt>
    <dgm:pt modelId="{F36611B3-2C18-4505-8D55-DB452BF9AF0B}" type="pres">
      <dgm:prSet presAssocID="{98F6E5B2-4239-41D6-B489-F3509422B82C}" presName="sibTrans" presStyleCnt="0"/>
      <dgm:spPr/>
    </dgm:pt>
    <dgm:pt modelId="{706AA27D-3BCA-4D6A-80AB-A153D24BE6F2}" type="pres">
      <dgm:prSet presAssocID="{CBA7E7D6-3ADE-4025-9E00-1DA94089BBED}" presName="compNode" presStyleCnt="0"/>
      <dgm:spPr/>
    </dgm:pt>
    <dgm:pt modelId="{21E8E848-05D3-4082-987F-59B8DD862FF4}" type="pres">
      <dgm:prSet presAssocID="{CBA7E7D6-3ADE-4025-9E00-1DA94089BBED}" presName="bgRect" presStyleLbl="bgShp" presStyleIdx="1" presStyleCnt="8"/>
      <dgm:spPr/>
    </dgm:pt>
    <dgm:pt modelId="{B9257AE5-09D7-43F5-A10C-69FBCEC54A92}" type="pres">
      <dgm:prSet presAssocID="{CBA7E7D6-3ADE-4025-9E00-1DA94089BBED}" presName="iconRect" presStyleLbl="node1" presStyleIdx="1" presStyleCnt="8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"/>
        </a:ext>
      </dgm:extLst>
    </dgm:pt>
    <dgm:pt modelId="{538D6B31-0C6F-454C-9588-BE92FFD72398}" type="pres">
      <dgm:prSet presAssocID="{CBA7E7D6-3ADE-4025-9E00-1DA94089BBED}" presName="spaceRect" presStyleCnt="0"/>
      <dgm:spPr/>
    </dgm:pt>
    <dgm:pt modelId="{5D1511AD-EFF9-46C2-A1E4-4A9221F7BAED}" type="pres">
      <dgm:prSet presAssocID="{CBA7E7D6-3ADE-4025-9E00-1DA94089BBED}" presName="parTx" presStyleLbl="revTx" presStyleIdx="1" presStyleCnt="8">
        <dgm:presLayoutVars>
          <dgm:chMax val="0"/>
          <dgm:chPref val="0"/>
        </dgm:presLayoutVars>
      </dgm:prSet>
      <dgm:spPr/>
    </dgm:pt>
    <dgm:pt modelId="{21AB5D7D-8F0A-4764-8E67-97B4CD00B795}" type="pres">
      <dgm:prSet presAssocID="{C0B2EEB5-D000-4702-BAEF-CEE7105F57AE}" presName="sibTrans" presStyleCnt="0"/>
      <dgm:spPr/>
    </dgm:pt>
    <dgm:pt modelId="{E297CAF7-4F84-4859-ADDD-2826EE3DB2DE}" type="pres">
      <dgm:prSet presAssocID="{89E90BC5-5718-47E9-B2CA-D409DBD13851}" presName="compNode" presStyleCnt="0"/>
      <dgm:spPr/>
    </dgm:pt>
    <dgm:pt modelId="{DE6C15CB-1F69-4B95-B1A9-1577ED681B33}" type="pres">
      <dgm:prSet presAssocID="{89E90BC5-5718-47E9-B2CA-D409DBD13851}" presName="bgRect" presStyleLbl="bgShp" presStyleIdx="2" presStyleCnt="8"/>
      <dgm:spPr/>
    </dgm:pt>
    <dgm:pt modelId="{4DD9C6A1-71EA-4FDD-9EC4-AA80F0241AC7}" type="pres">
      <dgm:prSet presAssocID="{89E90BC5-5718-47E9-B2CA-D409DBD13851}" presName="iconRect" presStyleLbl="node1" presStyleIdx="2" presStyleCnt="8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ading"/>
        </a:ext>
      </dgm:extLst>
    </dgm:pt>
    <dgm:pt modelId="{28FC3826-CC06-4F39-94CC-E7A63CD8E384}" type="pres">
      <dgm:prSet presAssocID="{89E90BC5-5718-47E9-B2CA-D409DBD13851}" presName="spaceRect" presStyleCnt="0"/>
      <dgm:spPr/>
    </dgm:pt>
    <dgm:pt modelId="{8A52E78D-F3AB-4B26-9E2F-B6BB9A1656A5}" type="pres">
      <dgm:prSet presAssocID="{89E90BC5-5718-47E9-B2CA-D409DBD13851}" presName="parTx" presStyleLbl="revTx" presStyleIdx="2" presStyleCnt="8">
        <dgm:presLayoutVars>
          <dgm:chMax val="0"/>
          <dgm:chPref val="0"/>
        </dgm:presLayoutVars>
      </dgm:prSet>
      <dgm:spPr/>
    </dgm:pt>
    <dgm:pt modelId="{0FFDF22A-7967-4846-8F64-F40CDBF27016}" type="pres">
      <dgm:prSet presAssocID="{382856DA-87EC-4E67-BFA3-CD7A3F1BC315}" presName="sibTrans" presStyleCnt="0"/>
      <dgm:spPr/>
    </dgm:pt>
    <dgm:pt modelId="{36E9CA3E-D47A-403F-80D4-C06C7BCAA1DB}" type="pres">
      <dgm:prSet presAssocID="{3C9F7ED1-46F5-4841-B5C2-6141F709FFC0}" presName="compNode" presStyleCnt="0"/>
      <dgm:spPr/>
    </dgm:pt>
    <dgm:pt modelId="{657E795D-B280-4783-8CAB-E21FFD3CF7FE}" type="pres">
      <dgm:prSet presAssocID="{3C9F7ED1-46F5-4841-B5C2-6141F709FFC0}" presName="bgRect" presStyleLbl="bgShp" presStyleIdx="3" presStyleCnt="8"/>
      <dgm:spPr/>
    </dgm:pt>
    <dgm:pt modelId="{BA1025CC-7FFE-4FD4-86BE-668D438CF85C}" type="pres">
      <dgm:prSet presAssocID="{3C9F7ED1-46F5-4841-B5C2-6141F709FFC0}" presName="iconRect" presStyleLbl="node1" presStyleIdx="3" presStyleCnt="8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ploma Roll"/>
        </a:ext>
      </dgm:extLst>
    </dgm:pt>
    <dgm:pt modelId="{A720023C-54C4-4D6D-BFD6-4930234DE6E2}" type="pres">
      <dgm:prSet presAssocID="{3C9F7ED1-46F5-4841-B5C2-6141F709FFC0}" presName="spaceRect" presStyleCnt="0"/>
      <dgm:spPr/>
    </dgm:pt>
    <dgm:pt modelId="{E1FFB133-3523-4346-853B-03F34AA2F7C0}" type="pres">
      <dgm:prSet presAssocID="{3C9F7ED1-46F5-4841-B5C2-6141F709FFC0}" presName="parTx" presStyleLbl="revTx" presStyleIdx="3" presStyleCnt="8">
        <dgm:presLayoutVars>
          <dgm:chMax val="0"/>
          <dgm:chPref val="0"/>
        </dgm:presLayoutVars>
      </dgm:prSet>
      <dgm:spPr/>
    </dgm:pt>
    <dgm:pt modelId="{102C5046-CA69-4076-8047-7F9FFCE1FF94}" type="pres">
      <dgm:prSet presAssocID="{FFDF1521-33ED-4803-8F6D-FB87BD7CE98E}" presName="sibTrans" presStyleCnt="0"/>
      <dgm:spPr/>
    </dgm:pt>
    <dgm:pt modelId="{5D2FFF28-3331-4A3E-8C6E-1E5FE4F59476}" type="pres">
      <dgm:prSet presAssocID="{8F99CF3D-8E67-4589-8AC5-A1255BA50945}" presName="compNode" presStyleCnt="0"/>
      <dgm:spPr/>
    </dgm:pt>
    <dgm:pt modelId="{6E5AFEBA-5F8C-4B32-B21D-82753F22FBA5}" type="pres">
      <dgm:prSet presAssocID="{8F99CF3D-8E67-4589-8AC5-A1255BA50945}" presName="bgRect" presStyleLbl="bgShp" presStyleIdx="4" presStyleCnt="8"/>
      <dgm:spPr/>
    </dgm:pt>
    <dgm:pt modelId="{9D2253FB-7C54-47D6-8A76-8C73AA7F8EAE}" type="pres">
      <dgm:prSet presAssocID="{8F99CF3D-8E67-4589-8AC5-A1255BA50945}" presName="iconRect" presStyleLbl="node1" presStyleIdx="4" presStyleCnt="8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r"/>
        </a:ext>
      </dgm:extLst>
    </dgm:pt>
    <dgm:pt modelId="{AED91311-67B5-471A-9AA6-899F96D35C6E}" type="pres">
      <dgm:prSet presAssocID="{8F99CF3D-8E67-4589-8AC5-A1255BA50945}" presName="spaceRect" presStyleCnt="0"/>
      <dgm:spPr/>
    </dgm:pt>
    <dgm:pt modelId="{B25894D9-CB5F-4E00-998B-610F18FC70CE}" type="pres">
      <dgm:prSet presAssocID="{8F99CF3D-8E67-4589-8AC5-A1255BA50945}" presName="parTx" presStyleLbl="revTx" presStyleIdx="4" presStyleCnt="8">
        <dgm:presLayoutVars>
          <dgm:chMax val="0"/>
          <dgm:chPref val="0"/>
        </dgm:presLayoutVars>
      </dgm:prSet>
      <dgm:spPr/>
    </dgm:pt>
    <dgm:pt modelId="{B0C395E9-6ADF-415C-A774-B67F59985C95}" type="pres">
      <dgm:prSet presAssocID="{03CD8DB6-BD0C-42D6-93DC-F1CE57E266F9}" presName="sibTrans" presStyleCnt="0"/>
      <dgm:spPr/>
    </dgm:pt>
    <dgm:pt modelId="{5115C1A4-AD5E-4789-9E63-44FB4F67E485}" type="pres">
      <dgm:prSet presAssocID="{206672FF-8987-4511-A158-AAE0BF4E98A4}" presName="compNode" presStyleCnt="0"/>
      <dgm:spPr/>
    </dgm:pt>
    <dgm:pt modelId="{530130BB-83F8-4808-9512-F14A3B474C86}" type="pres">
      <dgm:prSet presAssocID="{206672FF-8987-4511-A158-AAE0BF4E98A4}" presName="bgRect" presStyleLbl="bgShp" presStyleIdx="5" presStyleCnt="8"/>
      <dgm:spPr/>
    </dgm:pt>
    <dgm:pt modelId="{BC22CBBB-DC65-48A0-85B0-923724565CB0}" type="pres">
      <dgm:prSet presAssocID="{206672FF-8987-4511-A158-AAE0BF4E98A4}" presName="iconRect" presStyleLbl="node1" presStyleIdx="5" presStyleCnt="8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Head with Gears"/>
        </a:ext>
      </dgm:extLst>
    </dgm:pt>
    <dgm:pt modelId="{DEED274E-2D5A-4FE3-99E5-27543335BE2D}" type="pres">
      <dgm:prSet presAssocID="{206672FF-8987-4511-A158-AAE0BF4E98A4}" presName="spaceRect" presStyleCnt="0"/>
      <dgm:spPr/>
    </dgm:pt>
    <dgm:pt modelId="{F36F8216-915C-4B3C-B246-F8F561683D4D}" type="pres">
      <dgm:prSet presAssocID="{206672FF-8987-4511-A158-AAE0BF4E98A4}" presName="parTx" presStyleLbl="revTx" presStyleIdx="5" presStyleCnt="8">
        <dgm:presLayoutVars>
          <dgm:chMax val="0"/>
          <dgm:chPref val="0"/>
        </dgm:presLayoutVars>
      </dgm:prSet>
      <dgm:spPr/>
    </dgm:pt>
    <dgm:pt modelId="{6CA7E35C-1BE4-42FB-AD40-61F64F6B15D2}" type="pres">
      <dgm:prSet presAssocID="{7D1204C8-2695-4A71-9B0F-282A3FCC2A1F}" presName="sibTrans" presStyleCnt="0"/>
      <dgm:spPr/>
    </dgm:pt>
    <dgm:pt modelId="{AA51C250-E469-46A4-91E4-E72ECACAE7AC}" type="pres">
      <dgm:prSet presAssocID="{074D5B3D-4598-4402-B16D-10D50E37102A}" presName="compNode" presStyleCnt="0"/>
      <dgm:spPr/>
    </dgm:pt>
    <dgm:pt modelId="{1CEF375F-3AD0-4AEB-8872-C7F50EDF60D0}" type="pres">
      <dgm:prSet presAssocID="{074D5B3D-4598-4402-B16D-10D50E37102A}" presName="bgRect" presStyleLbl="bgShp" presStyleIdx="6" presStyleCnt="8"/>
      <dgm:spPr/>
    </dgm:pt>
    <dgm:pt modelId="{85D91C03-ADAA-485E-ACC5-171F21AAEA69}" type="pres">
      <dgm:prSet presAssocID="{074D5B3D-4598-4402-B16D-10D50E37102A}" presName="iconRect" presStyleLbl="node1" presStyleIdx="6" presStyleCnt="8"/>
      <dgm:spPr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tatistics"/>
        </a:ext>
      </dgm:extLst>
    </dgm:pt>
    <dgm:pt modelId="{AE96C640-C551-42C1-A216-4BD579591910}" type="pres">
      <dgm:prSet presAssocID="{074D5B3D-4598-4402-B16D-10D50E37102A}" presName="spaceRect" presStyleCnt="0"/>
      <dgm:spPr/>
    </dgm:pt>
    <dgm:pt modelId="{2B2D9823-4B72-4194-A867-9B6050ADED3F}" type="pres">
      <dgm:prSet presAssocID="{074D5B3D-4598-4402-B16D-10D50E37102A}" presName="parTx" presStyleLbl="revTx" presStyleIdx="6" presStyleCnt="8">
        <dgm:presLayoutVars>
          <dgm:chMax val="0"/>
          <dgm:chPref val="0"/>
        </dgm:presLayoutVars>
      </dgm:prSet>
      <dgm:spPr/>
    </dgm:pt>
    <dgm:pt modelId="{36B58DDF-1ADF-411D-97A2-4A3FF9F1768F}" type="pres">
      <dgm:prSet presAssocID="{7FDDD562-F15D-4A08-8057-53AABD7E706F}" presName="sibTrans" presStyleCnt="0"/>
      <dgm:spPr/>
    </dgm:pt>
    <dgm:pt modelId="{B8F3BC30-52CA-4AFE-ADB0-7AB41A504B5E}" type="pres">
      <dgm:prSet presAssocID="{00030FEC-660D-410B-8257-79F356D1EF74}" presName="compNode" presStyleCnt="0"/>
      <dgm:spPr/>
    </dgm:pt>
    <dgm:pt modelId="{49A9981B-62C0-465D-BE44-4CF43EF2B273}" type="pres">
      <dgm:prSet presAssocID="{00030FEC-660D-410B-8257-79F356D1EF74}" presName="bgRect" presStyleLbl="bgShp" presStyleIdx="7" presStyleCnt="8"/>
      <dgm:spPr/>
    </dgm:pt>
    <dgm:pt modelId="{A11E68ED-992C-40CE-83F0-02A2DA4B7633}" type="pres">
      <dgm:prSet presAssocID="{00030FEC-660D-410B-8257-79F356D1EF74}" presName="iconRect" presStyleLbl="node1" presStyleIdx="7" presStyleCnt="8"/>
      <dgm:spPr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57990D8A-81FF-4A40-87CB-41DCE44F2A4E}" type="pres">
      <dgm:prSet presAssocID="{00030FEC-660D-410B-8257-79F356D1EF74}" presName="spaceRect" presStyleCnt="0"/>
      <dgm:spPr/>
    </dgm:pt>
    <dgm:pt modelId="{3F7D1B9E-3966-40E6-B18E-219F62ACE9EB}" type="pres">
      <dgm:prSet presAssocID="{00030FEC-660D-410B-8257-79F356D1EF74}" presName="parTx" presStyleLbl="revTx" presStyleIdx="7" presStyleCnt="8">
        <dgm:presLayoutVars>
          <dgm:chMax val="0"/>
          <dgm:chPref val="0"/>
        </dgm:presLayoutVars>
      </dgm:prSet>
      <dgm:spPr/>
    </dgm:pt>
  </dgm:ptLst>
  <dgm:cxnLst>
    <dgm:cxn modelId="{836EAE11-D47D-4AAE-8ADC-EE7ACAF15683}" type="presOf" srcId="{CBA7E7D6-3ADE-4025-9E00-1DA94089BBED}" destId="{5D1511AD-EFF9-46C2-A1E4-4A9221F7BAED}" srcOrd="0" destOrd="0" presId="urn:microsoft.com/office/officeart/2018/2/layout/IconVerticalSolidList"/>
    <dgm:cxn modelId="{DE471D13-D67C-4EC1-B1C6-9044168D7EE3}" type="presOf" srcId="{074D5B3D-4598-4402-B16D-10D50E37102A}" destId="{2B2D9823-4B72-4194-A867-9B6050ADED3F}" srcOrd="0" destOrd="0" presId="urn:microsoft.com/office/officeart/2018/2/layout/IconVerticalSolidList"/>
    <dgm:cxn modelId="{AAFDF025-F8B7-46EA-BD6F-47712A175760}" srcId="{E6D75EC4-7AE9-401C-9FC2-76ED8581E2B8}" destId="{206672FF-8987-4511-A158-AAE0BF4E98A4}" srcOrd="5" destOrd="0" parTransId="{6F444D95-877D-4DD1-AFD5-70925E7136D8}" sibTransId="{7D1204C8-2695-4A71-9B0F-282A3FCC2A1F}"/>
    <dgm:cxn modelId="{AED2E226-A4AE-4C66-8A81-9F5B766BD5EB}" type="presOf" srcId="{E6D75EC4-7AE9-401C-9FC2-76ED8581E2B8}" destId="{534F28D8-2D15-46A1-862D-28F1000BD52A}" srcOrd="0" destOrd="0" presId="urn:microsoft.com/office/officeart/2018/2/layout/IconVerticalSolidList"/>
    <dgm:cxn modelId="{B1A09E2C-038D-4584-8A8B-7F691181E5DA}" srcId="{E6D75EC4-7AE9-401C-9FC2-76ED8581E2B8}" destId="{8F99CF3D-8E67-4589-8AC5-A1255BA50945}" srcOrd="4" destOrd="0" parTransId="{35CAAD2F-44D2-47E9-B188-29C21D58FB24}" sibTransId="{03CD8DB6-BD0C-42D6-93DC-F1CE57E266F9}"/>
    <dgm:cxn modelId="{2ED3F26E-8F7E-4F73-BC96-1EB3BFDC482D}" type="presOf" srcId="{00030FEC-660D-410B-8257-79F356D1EF74}" destId="{3F7D1B9E-3966-40E6-B18E-219F62ACE9EB}" srcOrd="0" destOrd="0" presId="urn:microsoft.com/office/officeart/2018/2/layout/IconVerticalSolidList"/>
    <dgm:cxn modelId="{FA6D3B74-EE1F-4973-8FDE-26D9295FE415}" srcId="{E6D75EC4-7AE9-401C-9FC2-76ED8581E2B8}" destId="{074D5B3D-4598-4402-B16D-10D50E37102A}" srcOrd="6" destOrd="0" parTransId="{BD5A8111-6DDB-4842-85C8-CADDF851D281}" sibTransId="{7FDDD562-F15D-4A08-8057-53AABD7E706F}"/>
    <dgm:cxn modelId="{9F7EC078-1442-4CCF-A609-D6B381DB1B3F}" type="presOf" srcId="{651AC9E3-EA05-41E2-8C49-3EA05EFB2DD6}" destId="{B43C0D89-252F-45AE-969B-2AC0D81643FE}" srcOrd="0" destOrd="0" presId="urn:microsoft.com/office/officeart/2018/2/layout/IconVerticalSolidList"/>
    <dgm:cxn modelId="{781046B4-D22C-4CFB-BEE2-3C2D05A5FA9B}" srcId="{E6D75EC4-7AE9-401C-9FC2-76ED8581E2B8}" destId="{00030FEC-660D-410B-8257-79F356D1EF74}" srcOrd="7" destOrd="0" parTransId="{0B26D8B3-9452-4E98-A718-A41EA1030E22}" sibTransId="{330DE6DD-6A37-4955-91CF-3717D00A09D1}"/>
    <dgm:cxn modelId="{A733E0B8-84B8-4582-985B-238CF605E7CC}" srcId="{E6D75EC4-7AE9-401C-9FC2-76ED8581E2B8}" destId="{651AC9E3-EA05-41E2-8C49-3EA05EFB2DD6}" srcOrd="0" destOrd="0" parTransId="{71740BD5-630D-4BA1-8D6A-7BF7D2989EC1}" sibTransId="{98F6E5B2-4239-41D6-B489-F3509422B82C}"/>
    <dgm:cxn modelId="{C02F88C2-5648-4DDD-8E3C-503B2CD9BBA4}" type="presOf" srcId="{206672FF-8987-4511-A158-AAE0BF4E98A4}" destId="{F36F8216-915C-4B3C-B246-F8F561683D4D}" srcOrd="0" destOrd="0" presId="urn:microsoft.com/office/officeart/2018/2/layout/IconVerticalSolidList"/>
    <dgm:cxn modelId="{5DBD8DC8-0028-4BF9-B295-18D027B99E4C}" type="presOf" srcId="{3C9F7ED1-46F5-4841-B5C2-6141F709FFC0}" destId="{E1FFB133-3523-4346-853B-03F34AA2F7C0}" srcOrd="0" destOrd="0" presId="urn:microsoft.com/office/officeart/2018/2/layout/IconVerticalSolidList"/>
    <dgm:cxn modelId="{499040CF-E883-4F08-9C1B-BBC7DFFD23C1}" srcId="{E6D75EC4-7AE9-401C-9FC2-76ED8581E2B8}" destId="{3C9F7ED1-46F5-4841-B5C2-6141F709FFC0}" srcOrd="3" destOrd="0" parTransId="{37137FDC-3022-4F32-9EEC-21F6FB83B319}" sibTransId="{FFDF1521-33ED-4803-8F6D-FB87BD7CE98E}"/>
    <dgm:cxn modelId="{31FDBCDB-C266-46A0-AE81-D9A79189FC82}" srcId="{E6D75EC4-7AE9-401C-9FC2-76ED8581E2B8}" destId="{89E90BC5-5718-47E9-B2CA-D409DBD13851}" srcOrd="2" destOrd="0" parTransId="{DAA0A7B0-BC00-426A-90A3-E88326550454}" sibTransId="{382856DA-87EC-4E67-BFA3-CD7A3F1BC315}"/>
    <dgm:cxn modelId="{900A33DD-61FF-43F7-915A-24D30ADAC885}" type="presOf" srcId="{89E90BC5-5718-47E9-B2CA-D409DBD13851}" destId="{8A52E78D-F3AB-4B26-9E2F-B6BB9A1656A5}" srcOrd="0" destOrd="0" presId="urn:microsoft.com/office/officeart/2018/2/layout/IconVerticalSolidList"/>
    <dgm:cxn modelId="{C4AC4FF4-861E-4786-A4C9-1A98D7900564}" srcId="{E6D75EC4-7AE9-401C-9FC2-76ED8581E2B8}" destId="{CBA7E7D6-3ADE-4025-9E00-1DA94089BBED}" srcOrd="1" destOrd="0" parTransId="{A40469A4-1D45-440D-998E-4F280D29E6FD}" sibTransId="{C0B2EEB5-D000-4702-BAEF-CEE7105F57AE}"/>
    <dgm:cxn modelId="{4AEACAFE-59EB-455A-B3E8-B0AB37AC1B66}" type="presOf" srcId="{8F99CF3D-8E67-4589-8AC5-A1255BA50945}" destId="{B25894D9-CB5F-4E00-998B-610F18FC70CE}" srcOrd="0" destOrd="0" presId="urn:microsoft.com/office/officeart/2018/2/layout/IconVerticalSolidList"/>
    <dgm:cxn modelId="{13B628EB-9DA9-4366-89EC-AC47186B49FD}" type="presParOf" srcId="{534F28D8-2D15-46A1-862D-28F1000BD52A}" destId="{937B5741-0F09-4D9F-B892-848B2911FBFD}" srcOrd="0" destOrd="0" presId="urn:microsoft.com/office/officeart/2018/2/layout/IconVerticalSolidList"/>
    <dgm:cxn modelId="{CFEA6951-6445-4C6A-A636-08ABC1F38377}" type="presParOf" srcId="{937B5741-0F09-4D9F-B892-848B2911FBFD}" destId="{431FA394-37E6-429D-BCC7-FC9F88C9550F}" srcOrd="0" destOrd="0" presId="urn:microsoft.com/office/officeart/2018/2/layout/IconVerticalSolidList"/>
    <dgm:cxn modelId="{AFC1EA27-1A6C-4C56-8085-0F3E491539E3}" type="presParOf" srcId="{937B5741-0F09-4D9F-B892-848B2911FBFD}" destId="{CC0E9E96-6458-473A-B046-F66A8DFDBDC4}" srcOrd="1" destOrd="0" presId="urn:microsoft.com/office/officeart/2018/2/layout/IconVerticalSolidList"/>
    <dgm:cxn modelId="{7BD19211-3205-4F5F-8161-EEF03852266E}" type="presParOf" srcId="{937B5741-0F09-4D9F-B892-848B2911FBFD}" destId="{DF4BF825-DD1D-4956-8459-5E9EA5B4C226}" srcOrd="2" destOrd="0" presId="urn:microsoft.com/office/officeart/2018/2/layout/IconVerticalSolidList"/>
    <dgm:cxn modelId="{8A7208AE-9866-49AB-B5E9-F54C0E915476}" type="presParOf" srcId="{937B5741-0F09-4D9F-B892-848B2911FBFD}" destId="{B43C0D89-252F-45AE-969B-2AC0D81643FE}" srcOrd="3" destOrd="0" presId="urn:microsoft.com/office/officeart/2018/2/layout/IconVerticalSolidList"/>
    <dgm:cxn modelId="{0B4593EB-3C3B-4EFD-A64A-735674CAEE22}" type="presParOf" srcId="{534F28D8-2D15-46A1-862D-28F1000BD52A}" destId="{F36611B3-2C18-4505-8D55-DB452BF9AF0B}" srcOrd="1" destOrd="0" presId="urn:microsoft.com/office/officeart/2018/2/layout/IconVerticalSolidList"/>
    <dgm:cxn modelId="{94756250-4917-4081-A2A6-67F0AE4A2CEE}" type="presParOf" srcId="{534F28D8-2D15-46A1-862D-28F1000BD52A}" destId="{706AA27D-3BCA-4D6A-80AB-A153D24BE6F2}" srcOrd="2" destOrd="0" presId="urn:microsoft.com/office/officeart/2018/2/layout/IconVerticalSolidList"/>
    <dgm:cxn modelId="{DDBD3593-BAF2-482F-A80A-899AA289A10E}" type="presParOf" srcId="{706AA27D-3BCA-4D6A-80AB-A153D24BE6F2}" destId="{21E8E848-05D3-4082-987F-59B8DD862FF4}" srcOrd="0" destOrd="0" presId="urn:microsoft.com/office/officeart/2018/2/layout/IconVerticalSolidList"/>
    <dgm:cxn modelId="{885EC74F-67E8-4D11-B921-0062A0454EAC}" type="presParOf" srcId="{706AA27D-3BCA-4D6A-80AB-A153D24BE6F2}" destId="{B9257AE5-09D7-43F5-A10C-69FBCEC54A92}" srcOrd="1" destOrd="0" presId="urn:microsoft.com/office/officeart/2018/2/layout/IconVerticalSolidList"/>
    <dgm:cxn modelId="{321F0C43-F32A-492A-AE61-286D75CEE919}" type="presParOf" srcId="{706AA27D-3BCA-4D6A-80AB-A153D24BE6F2}" destId="{538D6B31-0C6F-454C-9588-BE92FFD72398}" srcOrd="2" destOrd="0" presId="urn:microsoft.com/office/officeart/2018/2/layout/IconVerticalSolidList"/>
    <dgm:cxn modelId="{7E15AAD2-1944-4D8C-ADDE-0F1B97567C1B}" type="presParOf" srcId="{706AA27D-3BCA-4D6A-80AB-A153D24BE6F2}" destId="{5D1511AD-EFF9-46C2-A1E4-4A9221F7BAED}" srcOrd="3" destOrd="0" presId="urn:microsoft.com/office/officeart/2018/2/layout/IconVerticalSolidList"/>
    <dgm:cxn modelId="{8828C170-FD21-4F66-9804-AC996452D738}" type="presParOf" srcId="{534F28D8-2D15-46A1-862D-28F1000BD52A}" destId="{21AB5D7D-8F0A-4764-8E67-97B4CD00B795}" srcOrd="3" destOrd="0" presId="urn:microsoft.com/office/officeart/2018/2/layout/IconVerticalSolidList"/>
    <dgm:cxn modelId="{CD2D9AC6-6DD7-4B56-849C-ED39D8FC9C3D}" type="presParOf" srcId="{534F28D8-2D15-46A1-862D-28F1000BD52A}" destId="{E297CAF7-4F84-4859-ADDD-2826EE3DB2DE}" srcOrd="4" destOrd="0" presId="urn:microsoft.com/office/officeart/2018/2/layout/IconVerticalSolidList"/>
    <dgm:cxn modelId="{F882DD33-F3CB-4E5C-A1E7-4451B2055851}" type="presParOf" srcId="{E297CAF7-4F84-4859-ADDD-2826EE3DB2DE}" destId="{DE6C15CB-1F69-4B95-B1A9-1577ED681B33}" srcOrd="0" destOrd="0" presId="urn:microsoft.com/office/officeart/2018/2/layout/IconVerticalSolidList"/>
    <dgm:cxn modelId="{FFC80ED7-FFB8-4FF2-B3E2-5A6965EE114E}" type="presParOf" srcId="{E297CAF7-4F84-4859-ADDD-2826EE3DB2DE}" destId="{4DD9C6A1-71EA-4FDD-9EC4-AA80F0241AC7}" srcOrd="1" destOrd="0" presId="urn:microsoft.com/office/officeart/2018/2/layout/IconVerticalSolidList"/>
    <dgm:cxn modelId="{E8EAE771-9FD3-4864-B388-EEA4D12BB91D}" type="presParOf" srcId="{E297CAF7-4F84-4859-ADDD-2826EE3DB2DE}" destId="{28FC3826-CC06-4F39-94CC-E7A63CD8E384}" srcOrd="2" destOrd="0" presId="urn:microsoft.com/office/officeart/2018/2/layout/IconVerticalSolidList"/>
    <dgm:cxn modelId="{1BDD1CDA-2081-4604-94E4-C30FD17CB6CB}" type="presParOf" srcId="{E297CAF7-4F84-4859-ADDD-2826EE3DB2DE}" destId="{8A52E78D-F3AB-4B26-9E2F-B6BB9A1656A5}" srcOrd="3" destOrd="0" presId="urn:microsoft.com/office/officeart/2018/2/layout/IconVerticalSolidList"/>
    <dgm:cxn modelId="{C46ACECF-AF86-44AA-AC6F-4C8645F8EA64}" type="presParOf" srcId="{534F28D8-2D15-46A1-862D-28F1000BD52A}" destId="{0FFDF22A-7967-4846-8F64-F40CDBF27016}" srcOrd="5" destOrd="0" presId="urn:microsoft.com/office/officeart/2018/2/layout/IconVerticalSolidList"/>
    <dgm:cxn modelId="{CE66EC97-CA83-44D6-8E4D-8E35D29EC024}" type="presParOf" srcId="{534F28D8-2D15-46A1-862D-28F1000BD52A}" destId="{36E9CA3E-D47A-403F-80D4-C06C7BCAA1DB}" srcOrd="6" destOrd="0" presId="urn:microsoft.com/office/officeart/2018/2/layout/IconVerticalSolidList"/>
    <dgm:cxn modelId="{259FDC65-A3F4-4082-9DF8-7F70771C545C}" type="presParOf" srcId="{36E9CA3E-D47A-403F-80D4-C06C7BCAA1DB}" destId="{657E795D-B280-4783-8CAB-E21FFD3CF7FE}" srcOrd="0" destOrd="0" presId="urn:microsoft.com/office/officeart/2018/2/layout/IconVerticalSolidList"/>
    <dgm:cxn modelId="{D7363B8B-4076-4782-AF6B-E2419F0A41F7}" type="presParOf" srcId="{36E9CA3E-D47A-403F-80D4-C06C7BCAA1DB}" destId="{BA1025CC-7FFE-4FD4-86BE-668D438CF85C}" srcOrd="1" destOrd="0" presId="urn:microsoft.com/office/officeart/2018/2/layout/IconVerticalSolidList"/>
    <dgm:cxn modelId="{A83E56EE-A4D3-4365-B2FE-9BD7C4D325B3}" type="presParOf" srcId="{36E9CA3E-D47A-403F-80D4-C06C7BCAA1DB}" destId="{A720023C-54C4-4D6D-BFD6-4930234DE6E2}" srcOrd="2" destOrd="0" presId="urn:microsoft.com/office/officeart/2018/2/layout/IconVerticalSolidList"/>
    <dgm:cxn modelId="{5FD659A0-6B72-4B9E-BB0C-C3AB0B544A7E}" type="presParOf" srcId="{36E9CA3E-D47A-403F-80D4-C06C7BCAA1DB}" destId="{E1FFB133-3523-4346-853B-03F34AA2F7C0}" srcOrd="3" destOrd="0" presId="urn:microsoft.com/office/officeart/2018/2/layout/IconVerticalSolidList"/>
    <dgm:cxn modelId="{F1212F61-5CD7-4AEB-AA73-F6C995683889}" type="presParOf" srcId="{534F28D8-2D15-46A1-862D-28F1000BD52A}" destId="{102C5046-CA69-4076-8047-7F9FFCE1FF94}" srcOrd="7" destOrd="0" presId="urn:microsoft.com/office/officeart/2018/2/layout/IconVerticalSolidList"/>
    <dgm:cxn modelId="{012B070E-C5D4-48E8-8CD5-0CD8DA003E88}" type="presParOf" srcId="{534F28D8-2D15-46A1-862D-28F1000BD52A}" destId="{5D2FFF28-3331-4A3E-8C6E-1E5FE4F59476}" srcOrd="8" destOrd="0" presId="urn:microsoft.com/office/officeart/2018/2/layout/IconVerticalSolidList"/>
    <dgm:cxn modelId="{4C8F539F-B75A-4991-9818-0F870AC5D305}" type="presParOf" srcId="{5D2FFF28-3331-4A3E-8C6E-1E5FE4F59476}" destId="{6E5AFEBA-5F8C-4B32-B21D-82753F22FBA5}" srcOrd="0" destOrd="0" presId="urn:microsoft.com/office/officeart/2018/2/layout/IconVerticalSolidList"/>
    <dgm:cxn modelId="{8B735F77-BC02-408B-959B-A6EBDC852F57}" type="presParOf" srcId="{5D2FFF28-3331-4A3E-8C6E-1E5FE4F59476}" destId="{9D2253FB-7C54-47D6-8A76-8C73AA7F8EAE}" srcOrd="1" destOrd="0" presId="urn:microsoft.com/office/officeart/2018/2/layout/IconVerticalSolidList"/>
    <dgm:cxn modelId="{8170740C-89B8-4035-AE1A-7EEF35A8B8FF}" type="presParOf" srcId="{5D2FFF28-3331-4A3E-8C6E-1E5FE4F59476}" destId="{AED91311-67B5-471A-9AA6-899F96D35C6E}" srcOrd="2" destOrd="0" presId="urn:microsoft.com/office/officeart/2018/2/layout/IconVerticalSolidList"/>
    <dgm:cxn modelId="{53E31208-B197-4B29-9708-642049B57F5E}" type="presParOf" srcId="{5D2FFF28-3331-4A3E-8C6E-1E5FE4F59476}" destId="{B25894D9-CB5F-4E00-998B-610F18FC70CE}" srcOrd="3" destOrd="0" presId="urn:microsoft.com/office/officeart/2018/2/layout/IconVerticalSolidList"/>
    <dgm:cxn modelId="{6019142B-92A8-4FF4-ACBF-1DFC7B399F14}" type="presParOf" srcId="{534F28D8-2D15-46A1-862D-28F1000BD52A}" destId="{B0C395E9-6ADF-415C-A774-B67F59985C95}" srcOrd="9" destOrd="0" presId="urn:microsoft.com/office/officeart/2018/2/layout/IconVerticalSolidList"/>
    <dgm:cxn modelId="{6ADBB23C-B946-421A-9B70-378B24FD8864}" type="presParOf" srcId="{534F28D8-2D15-46A1-862D-28F1000BD52A}" destId="{5115C1A4-AD5E-4789-9E63-44FB4F67E485}" srcOrd="10" destOrd="0" presId="urn:microsoft.com/office/officeart/2018/2/layout/IconVerticalSolidList"/>
    <dgm:cxn modelId="{275A30F0-F31D-4E98-95A9-2A2DE7949F78}" type="presParOf" srcId="{5115C1A4-AD5E-4789-9E63-44FB4F67E485}" destId="{530130BB-83F8-4808-9512-F14A3B474C86}" srcOrd="0" destOrd="0" presId="urn:microsoft.com/office/officeart/2018/2/layout/IconVerticalSolidList"/>
    <dgm:cxn modelId="{20E01BED-9A57-403F-934A-852C07074B06}" type="presParOf" srcId="{5115C1A4-AD5E-4789-9E63-44FB4F67E485}" destId="{BC22CBBB-DC65-48A0-85B0-923724565CB0}" srcOrd="1" destOrd="0" presId="urn:microsoft.com/office/officeart/2018/2/layout/IconVerticalSolidList"/>
    <dgm:cxn modelId="{B1496D02-C5F7-4987-99F0-2F2BB6217BC7}" type="presParOf" srcId="{5115C1A4-AD5E-4789-9E63-44FB4F67E485}" destId="{DEED274E-2D5A-4FE3-99E5-27543335BE2D}" srcOrd="2" destOrd="0" presId="urn:microsoft.com/office/officeart/2018/2/layout/IconVerticalSolidList"/>
    <dgm:cxn modelId="{608AAD7E-0D7C-470E-9EE8-998B2D3FFF41}" type="presParOf" srcId="{5115C1A4-AD5E-4789-9E63-44FB4F67E485}" destId="{F36F8216-915C-4B3C-B246-F8F561683D4D}" srcOrd="3" destOrd="0" presId="urn:microsoft.com/office/officeart/2018/2/layout/IconVerticalSolidList"/>
    <dgm:cxn modelId="{447FDE13-E7CC-4EF5-9890-3369A19B269E}" type="presParOf" srcId="{534F28D8-2D15-46A1-862D-28F1000BD52A}" destId="{6CA7E35C-1BE4-42FB-AD40-61F64F6B15D2}" srcOrd="11" destOrd="0" presId="urn:microsoft.com/office/officeart/2018/2/layout/IconVerticalSolidList"/>
    <dgm:cxn modelId="{E95ECDA5-8EF8-49F2-9A70-EF6C29226A3A}" type="presParOf" srcId="{534F28D8-2D15-46A1-862D-28F1000BD52A}" destId="{AA51C250-E469-46A4-91E4-E72ECACAE7AC}" srcOrd="12" destOrd="0" presId="urn:microsoft.com/office/officeart/2018/2/layout/IconVerticalSolidList"/>
    <dgm:cxn modelId="{8AE442B1-F2EB-4B89-9220-4477BD8C0669}" type="presParOf" srcId="{AA51C250-E469-46A4-91E4-E72ECACAE7AC}" destId="{1CEF375F-3AD0-4AEB-8872-C7F50EDF60D0}" srcOrd="0" destOrd="0" presId="urn:microsoft.com/office/officeart/2018/2/layout/IconVerticalSolidList"/>
    <dgm:cxn modelId="{271B38CD-9C16-4860-9A87-D829DA1DC02D}" type="presParOf" srcId="{AA51C250-E469-46A4-91E4-E72ECACAE7AC}" destId="{85D91C03-ADAA-485E-ACC5-171F21AAEA69}" srcOrd="1" destOrd="0" presId="urn:microsoft.com/office/officeart/2018/2/layout/IconVerticalSolidList"/>
    <dgm:cxn modelId="{B4C5B07F-E0C7-459F-82D1-1A46E891028E}" type="presParOf" srcId="{AA51C250-E469-46A4-91E4-E72ECACAE7AC}" destId="{AE96C640-C551-42C1-A216-4BD579591910}" srcOrd="2" destOrd="0" presId="urn:microsoft.com/office/officeart/2018/2/layout/IconVerticalSolidList"/>
    <dgm:cxn modelId="{D5C29346-7885-4BD0-81B4-63015CE33043}" type="presParOf" srcId="{AA51C250-E469-46A4-91E4-E72ECACAE7AC}" destId="{2B2D9823-4B72-4194-A867-9B6050ADED3F}" srcOrd="3" destOrd="0" presId="urn:microsoft.com/office/officeart/2018/2/layout/IconVerticalSolidList"/>
    <dgm:cxn modelId="{D538CA7C-53E2-4BA0-9032-2A4D6D923126}" type="presParOf" srcId="{534F28D8-2D15-46A1-862D-28F1000BD52A}" destId="{36B58DDF-1ADF-411D-97A2-4A3FF9F1768F}" srcOrd="13" destOrd="0" presId="urn:microsoft.com/office/officeart/2018/2/layout/IconVerticalSolidList"/>
    <dgm:cxn modelId="{4F01F095-BEC3-4571-B998-C08BAFF3E43E}" type="presParOf" srcId="{534F28D8-2D15-46A1-862D-28F1000BD52A}" destId="{B8F3BC30-52CA-4AFE-ADB0-7AB41A504B5E}" srcOrd="14" destOrd="0" presId="urn:microsoft.com/office/officeart/2018/2/layout/IconVerticalSolidList"/>
    <dgm:cxn modelId="{E1306962-F3C3-4F71-A4E4-7349EA49B127}" type="presParOf" srcId="{B8F3BC30-52CA-4AFE-ADB0-7AB41A504B5E}" destId="{49A9981B-62C0-465D-BE44-4CF43EF2B273}" srcOrd="0" destOrd="0" presId="urn:microsoft.com/office/officeart/2018/2/layout/IconVerticalSolidList"/>
    <dgm:cxn modelId="{A3F8C25B-080B-4B89-AC3A-21430F88767C}" type="presParOf" srcId="{B8F3BC30-52CA-4AFE-ADB0-7AB41A504B5E}" destId="{A11E68ED-992C-40CE-83F0-02A2DA4B7633}" srcOrd="1" destOrd="0" presId="urn:microsoft.com/office/officeart/2018/2/layout/IconVerticalSolidList"/>
    <dgm:cxn modelId="{0E478060-9DA1-42E9-A6CF-A4159DBC9D5E}" type="presParOf" srcId="{B8F3BC30-52CA-4AFE-ADB0-7AB41A504B5E}" destId="{57990D8A-81FF-4A40-87CB-41DCE44F2A4E}" srcOrd="2" destOrd="0" presId="urn:microsoft.com/office/officeart/2018/2/layout/IconVerticalSolidList"/>
    <dgm:cxn modelId="{4DA672C4-79B4-431D-B0B3-0D6CE2B4B31F}" type="presParOf" srcId="{B8F3BC30-52CA-4AFE-ADB0-7AB41A504B5E}" destId="{3F7D1B9E-3966-40E6-B18E-219F62ACE9EB}" srcOrd="3" destOrd="0" presId="urn:microsoft.com/office/officeart/2018/2/layout/IconVerticalSolidList"/>
  </dgm:cxnLst>
  <dgm:bg>
    <a:solidFill>
      <a:schemeClr val="accent5">
        <a:lumMod val="40000"/>
        <a:lumOff val="60000"/>
      </a:schemeClr>
    </a:solidFill>
  </dgm:bg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6BDF824B-EA2C-440B-AE0A-1C0FC88A9F18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EFA162-43E8-480A-892D-DF58A8D4084A}">
      <dgm:prSet/>
      <dgm:spPr/>
      <dgm:t>
        <a:bodyPr/>
        <a:lstStyle/>
        <a:p>
          <a:r>
            <a:rPr lang="en-US" b="1" i="0" baseline="0" dirty="0"/>
            <a:t>Enhancements:</a:t>
          </a:r>
          <a:endParaRPr lang="en-US" dirty="0"/>
        </a:p>
      </dgm:t>
    </dgm:pt>
    <dgm:pt modelId="{59BAB874-E7E5-4E18-A504-EB94C079AD94}" type="parTrans" cxnId="{03F9D06B-54CA-4EAC-B724-B3518C1F3177}">
      <dgm:prSet/>
      <dgm:spPr/>
      <dgm:t>
        <a:bodyPr/>
        <a:lstStyle/>
        <a:p>
          <a:endParaRPr lang="en-US"/>
        </a:p>
      </dgm:t>
    </dgm:pt>
    <dgm:pt modelId="{28CFCED7-7576-4CF4-9759-1F7FF8D9E60E}" type="sibTrans" cxnId="{03F9D06B-54CA-4EAC-B724-B3518C1F3177}">
      <dgm:prSet/>
      <dgm:spPr/>
      <dgm:t>
        <a:bodyPr/>
        <a:lstStyle/>
        <a:p>
          <a:endParaRPr lang="en-US"/>
        </a:p>
      </dgm:t>
    </dgm:pt>
    <dgm:pt modelId="{2DB7AF6B-0426-4390-AC80-8E872DFDEBB0}">
      <dgm:prSet/>
      <dgm:spPr/>
      <dgm:t>
        <a:bodyPr/>
        <a:lstStyle/>
        <a:p>
          <a:r>
            <a:rPr lang="en-US" b="0" i="0" baseline="0" dirty="0"/>
            <a:t>Advanced optimization techniques for further efficiency gains.</a:t>
          </a:r>
          <a:endParaRPr lang="en-US" dirty="0"/>
        </a:p>
      </dgm:t>
    </dgm:pt>
    <dgm:pt modelId="{12569284-C2EC-44B9-8601-0E2D5B0F42CB}" type="parTrans" cxnId="{78DD4BE5-D926-4AF6-A010-16DD7D200D0C}">
      <dgm:prSet/>
      <dgm:spPr/>
      <dgm:t>
        <a:bodyPr/>
        <a:lstStyle/>
        <a:p>
          <a:endParaRPr lang="en-US"/>
        </a:p>
      </dgm:t>
    </dgm:pt>
    <dgm:pt modelId="{E701AC3F-65DA-490F-939A-94F2FDAD5DF1}" type="sibTrans" cxnId="{78DD4BE5-D926-4AF6-A010-16DD7D200D0C}">
      <dgm:prSet/>
      <dgm:spPr/>
      <dgm:t>
        <a:bodyPr/>
        <a:lstStyle/>
        <a:p>
          <a:endParaRPr lang="en-US"/>
        </a:p>
      </dgm:t>
    </dgm:pt>
    <dgm:pt modelId="{6BDDA58E-910B-4156-818D-0ECA215B08AD}">
      <dgm:prSet/>
      <dgm:spPr/>
      <dgm:t>
        <a:bodyPr/>
        <a:lstStyle/>
        <a:p>
          <a:r>
            <a:rPr lang="en-US" b="0" i="0" baseline="0" dirty="0"/>
            <a:t>Machine learning integration for adaptive scheduling in dynamic scenarios.</a:t>
          </a:r>
          <a:endParaRPr lang="en-US" dirty="0"/>
        </a:p>
      </dgm:t>
    </dgm:pt>
    <dgm:pt modelId="{D1811F7A-5DDF-4D38-837F-08E8644FA478}" type="parTrans" cxnId="{AA64BF05-2096-4745-8FF6-A2570CEE809C}">
      <dgm:prSet/>
      <dgm:spPr/>
      <dgm:t>
        <a:bodyPr/>
        <a:lstStyle/>
        <a:p>
          <a:endParaRPr lang="en-US"/>
        </a:p>
      </dgm:t>
    </dgm:pt>
    <dgm:pt modelId="{31385BE9-E5B9-4B2E-AD79-820C2F9BC5EB}" type="sibTrans" cxnId="{AA64BF05-2096-4745-8FF6-A2570CEE809C}">
      <dgm:prSet/>
      <dgm:spPr/>
      <dgm:t>
        <a:bodyPr/>
        <a:lstStyle/>
        <a:p>
          <a:endParaRPr lang="en-US"/>
        </a:p>
      </dgm:t>
    </dgm:pt>
    <dgm:pt modelId="{65F72EE2-9A9E-4DF2-BD05-093C9C8FB1A6}">
      <dgm:prSet/>
      <dgm:spPr/>
      <dgm:t>
        <a:bodyPr/>
        <a:lstStyle/>
        <a:p>
          <a:r>
            <a:rPr lang="en-US" b="1" i="0" baseline="0" dirty="0"/>
            <a:t>Limitations:</a:t>
          </a:r>
          <a:endParaRPr lang="en-US" dirty="0"/>
        </a:p>
      </dgm:t>
    </dgm:pt>
    <dgm:pt modelId="{DD695DE7-4D8D-42BF-B0F9-369C047E2C00}" type="parTrans" cxnId="{19CF2B2D-A9DB-49C5-B052-EC8B424129EC}">
      <dgm:prSet/>
      <dgm:spPr/>
      <dgm:t>
        <a:bodyPr/>
        <a:lstStyle/>
        <a:p>
          <a:endParaRPr lang="en-US"/>
        </a:p>
      </dgm:t>
    </dgm:pt>
    <dgm:pt modelId="{2975831F-4E82-4F33-8019-3E4057770677}" type="sibTrans" cxnId="{19CF2B2D-A9DB-49C5-B052-EC8B424129EC}">
      <dgm:prSet/>
      <dgm:spPr/>
      <dgm:t>
        <a:bodyPr/>
        <a:lstStyle/>
        <a:p>
          <a:endParaRPr lang="en-US"/>
        </a:p>
      </dgm:t>
    </dgm:pt>
    <dgm:pt modelId="{EFE554AD-7012-4674-9BD1-01B65BE03CDE}">
      <dgm:prSet/>
      <dgm:spPr/>
      <dgm:t>
        <a:bodyPr/>
        <a:lstStyle/>
        <a:p>
          <a:r>
            <a:rPr lang="en-US" b="0" i="0" baseline="0" dirty="0"/>
            <a:t>Current scalability may face challenges with extremely large datasets.</a:t>
          </a:r>
          <a:endParaRPr lang="en-US" dirty="0"/>
        </a:p>
      </dgm:t>
    </dgm:pt>
    <dgm:pt modelId="{7DF631E3-6FF8-4483-903C-4A43130712B6}" type="parTrans" cxnId="{8239819D-2660-45D3-8901-577DD0815BB3}">
      <dgm:prSet/>
      <dgm:spPr/>
      <dgm:t>
        <a:bodyPr/>
        <a:lstStyle/>
        <a:p>
          <a:endParaRPr lang="en-US"/>
        </a:p>
      </dgm:t>
    </dgm:pt>
    <dgm:pt modelId="{8460B8EC-7B02-4644-B33E-F1AC126F8DBC}" type="sibTrans" cxnId="{8239819D-2660-45D3-8901-577DD0815BB3}">
      <dgm:prSet/>
      <dgm:spPr/>
      <dgm:t>
        <a:bodyPr/>
        <a:lstStyle/>
        <a:p>
          <a:endParaRPr lang="en-US"/>
        </a:p>
      </dgm:t>
    </dgm:pt>
    <dgm:pt modelId="{4CA984E7-9D4B-4D44-848E-6A27D6F45B4C}">
      <dgm:prSet/>
      <dgm:spPr/>
      <dgm:t>
        <a:bodyPr/>
        <a:lstStyle/>
        <a:p>
          <a:r>
            <a:rPr lang="en-US" b="0" i="0" baseline="0" dirty="0"/>
            <a:t>Inclusion of student preferences and faculty availability as soft constraints.</a:t>
          </a:r>
          <a:endParaRPr lang="en-US" dirty="0"/>
        </a:p>
      </dgm:t>
    </dgm:pt>
    <dgm:pt modelId="{946F53EC-3593-4718-9A52-C137FE31FBB3}" type="parTrans" cxnId="{09F74604-884A-4820-B67A-FE1699EF886D}">
      <dgm:prSet/>
      <dgm:spPr/>
      <dgm:t>
        <a:bodyPr/>
        <a:lstStyle/>
        <a:p>
          <a:endParaRPr lang="en-US"/>
        </a:p>
      </dgm:t>
    </dgm:pt>
    <dgm:pt modelId="{4EFCD48E-28E1-4B71-AAA8-BC662A12ECE6}" type="sibTrans" cxnId="{09F74604-884A-4820-B67A-FE1699EF886D}">
      <dgm:prSet/>
      <dgm:spPr/>
      <dgm:t>
        <a:bodyPr/>
        <a:lstStyle/>
        <a:p>
          <a:endParaRPr lang="en-US"/>
        </a:p>
      </dgm:t>
    </dgm:pt>
    <dgm:pt modelId="{C98699D3-E7D1-4B7B-82A0-7DDDC3294F8F}">
      <dgm:prSet/>
      <dgm:spPr/>
      <dgm:t>
        <a:bodyPr/>
        <a:lstStyle/>
        <a:p>
          <a:r>
            <a:rPr lang="en-US" b="0" i="0" baseline="0" dirty="0"/>
            <a:t>Optimization of resource utilization for better room allocation.</a:t>
          </a:r>
          <a:endParaRPr lang="en-US" dirty="0"/>
        </a:p>
      </dgm:t>
    </dgm:pt>
    <dgm:pt modelId="{90442AAB-411A-427C-97D6-E94E306191D4}" type="parTrans" cxnId="{F541BF8B-EDB0-4562-B3BB-C00824F8F0CB}">
      <dgm:prSet/>
      <dgm:spPr/>
      <dgm:t>
        <a:bodyPr/>
        <a:lstStyle/>
        <a:p>
          <a:endParaRPr lang="en-US"/>
        </a:p>
      </dgm:t>
    </dgm:pt>
    <dgm:pt modelId="{50FF319E-B416-4527-A7BA-A44AF6D497D6}" type="sibTrans" cxnId="{F541BF8B-EDB0-4562-B3BB-C00824F8F0CB}">
      <dgm:prSet/>
      <dgm:spPr/>
      <dgm:t>
        <a:bodyPr/>
        <a:lstStyle/>
        <a:p>
          <a:endParaRPr lang="en-US"/>
        </a:p>
      </dgm:t>
    </dgm:pt>
    <dgm:pt modelId="{F143F17B-C531-4F92-9AA1-7FEDFCDF4197}">
      <dgm:prSet/>
      <dgm:spPr/>
      <dgm:t>
        <a:bodyPr/>
        <a:lstStyle/>
        <a:p>
          <a:r>
            <a:rPr lang="en-US" b="0" i="0" baseline="0" dirty="0"/>
            <a:t>Testing with larger datasets to ensure robustness and reliability.</a:t>
          </a:r>
          <a:endParaRPr lang="en-US" dirty="0"/>
        </a:p>
      </dgm:t>
    </dgm:pt>
    <dgm:pt modelId="{A9CC12A8-0977-4D5F-AEE2-8F6FD6F32E1F}" type="parTrans" cxnId="{A8F42028-892A-4E6F-993C-9A7B97A557B9}">
      <dgm:prSet/>
      <dgm:spPr/>
      <dgm:t>
        <a:bodyPr/>
        <a:lstStyle/>
        <a:p>
          <a:endParaRPr lang="en-US"/>
        </a:p>
      </dgm:t>
    </dgm:pt>
    <dgm:pt modelId="{671E1F3D-E698-44BB-8052-51D19224BD0D}" type="sibTrans" cxnId="{A8F42028-892A-4E6F-993C-9A7B97A557B9}">
      <dgm:prSet/>
      <dgm:spPr/>
      <dgm:t>
        <a:bodyPr/>
        <a:lstStyle/>
        <a:p>
          <a:endParaRPr lang="en-US"/>
        </a:p>
      </dgm:t>
    </dgm:pt>
    <dgm:pt modelId="{1F662868-2885-4959-A4F5-13BB5DB23B1C}">
      <dgm:prSet/>
      <dgm:spPr/>
      <dgm:t>
        <a:bodyPr/>
        <a:lstStyle/>
        <a:p>
          <a:r>
            <a:rPr lang="en-US" b="1" i="0" baseline="0" dirty="0"/>
            <a:t>Future Improvements:</a:t>
          </a:r>
          <a:endParaRPr lang="en-US" dirty="0"/>
        </a:p>
      </dgm:t>
    </dgm:pt>
    <dgm:pt modelId="{1BFE60DD-74B6-49FD-B967-C7F92319692A}" type="sibTrans" cxnId="{1DAAAAFA-0EAA-47EB-8709-5F908AEADC26}">
      <dgm:prSet/>
      <dgm:spPr/>
      <dgm:t>
        <a:bodyPr/>
        <a:lstStyle/>
        <a:p>
          <a:endParaRPr lang="en-US"/>
        </a:p>
      </dgm:t>
    </dgm:pt>
    <dgm:pt modelId="{30620628-92AB-458F-BFF9-6EF25FB17C95}" type="parTrans" cxnId="{1DAAAAFA-0EAA-47EB-8709-5F908AEADC26}">
      <dgm:prSet/>
      <dgm:spPr/>
      <dgm:t>
        <a:bodyPr/>
        <a:lstStyle/>
        <a:p>
          <a:endParaRPr lang="en-US"/>
        </a:p>
      </dgm:t>
    </dgm:pt>
    <dgm:pt modelId="{9E6763F0-E098-4DCF-91CA-45A6004384FA}" type="pres">
      <dgm:prSet presAssocID="{6BDF824B-EA2C-440B-AE0A-1C0FC88A9F18}" presName="linear" presStyleCnt="0">
        <dgm:presLayoutVars>
          <dgm:animLvl val="lvl"/>
          <dgm:resizeHandles val="exact"/>
        </dgm:presLayoutVars>
      </dgm:prSet>
      <dgm:spPr/>
    </dgm:pt>
    <dgm:pt modelId="{C00DFC12-3303-404A-8AEF-165B177BCCA6}" type="pres">
      <dgm:prSet presAssocID="{08EFA162-43E8-480A-892D-DF58A8D4084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E02A05AF-DEF8-4233-8570-445140DEDBC9}" type="pres">
      <dgm:prSet presAssocID="{28CFCED7-7576-4CF4-9759-1F7FF8D9E60E}" presName="spacer" presStyleCnt="0"/>
      <dgm:spPr/>
    </dgm:pt>
    <dgm:pt modelId="{0EE42510-3288-4371-86D4-9C60224A5892}" type="pres">
      <dgm:prSet presAssocID="{2DB7AF6B-0426-4390-AC80-8E872DFDEBB0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F3BDE540-854B-480D-8BE8-C5B3A7924E78}" type="pres">
      <dgm:prSet presAssocID="{E701AC3F-65DA-490F-939A-94F2FDAD5DF1}" presName="spacer" presStyleCnt="0"/>
      <dgm:spPr/>
    </dgm:pt>
    <dgm:pt modelId="{818A2E7C-E121-426F-BA43-1F6820C7DE06}" type="pres">
      <dgm:prSet presAssocID="{6BDDA58E-910B-4156-818D-0ECA215B08AD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A8297F84-2800-4EEC-9680-D9CC21737B4A}" type="pres">
      <dgm:prSet presAssocID="{31385BE9-E5B9-4B2E-AD79-820C2F9BC5EB}" presName="spacer" presStyleCnt="0"/>
      <dgm:spPr/>
    </dgm:pt>
    <dgm:pt modelId="{58AD2FFA-3E60-4934-BB5B-394BEF7DC626}" type="pres">
      <dgm:prSet presAssocID="{65F72EE2-9A9E-4DF2-BD05-093C9C8FB1A6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65512207-8AED-412A-BFB1-69AAB5B5E46E}" type="pres">
      <dgm:prSet presAssocID="{2975831F-4E82-4F33-8019-3E4057770677}" presName="spacer" presStyleCnt="0"/>
      <dgm:spPr/>
    </dgm:pt>
    <dgm:pt modelId="{607C282F-8D4A-447B-9534-C59ACC2AE71B}" type="pres">
      <dgm:prSet presAssocID="{EFE554AD-7012-4674-9BD1-01B65BE03CDE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882B875A-4567-4E73-9F58-B2872A9D12CD}" type="pres">
      <dgm:prSet presAssocID="{8460B8EC-7B02-4644-B33E-F1AC126F8DBC}" presName="spacer" presStyleCnt="0"/>
      <dgm:spPr/>
    </dgm:pt>
    <dgm:pt modelId="{426C6617-FE11-4267-ADA8-924F85014A8F}" type="pres">
      <dgm:prSet presAssocID="{1F662868-2885-4959-A4F5-13BB5DB23B1C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E9455399-2E9A-4504-9E09-830CE49F3DF9}" type="pres">
      <dgm:prSet presAssocID="{1BFE60DD-74B6-49FD-B967-C7F92319692A}" presName="spacer" presStyleCnt="0"/>
      <dgm:spPr/>
    </dgm:pt>
    <dgm:pt modelId="{6CCA2ACE-CE7B-409E-B0E3-0528A7132833}" type="pres">
      <dgm:prSet presAssocID="{4CA984E7-9D4B-4D44-848E-6A27D6F45B4C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E80D52A9-C1DB-4B56-BB3A-BFE50232C14D}" type="pres">
      <dgm:prSet presAssocID="{4EFCD48E-28E1-4B71-AAA8-BC662A12ECE6}" presName="spacer" presStyleCnt="0"/>
      <dgm:spPr/>
    </dgm:pt>
    <dgm:pt modelId="{079EDA4D-9706-43AA-BEAA-C6D6FDBA3328}" type="pres">
      <dgm:prSet presAssocID="{C98699D3-E7D1-4B7B-82A0-7DDDC3294F8F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7C3FFAA7-1FC8-4F61-9A99-61F84E58792E}" type="pres">
      <dgm:prSet presAssocID="{50FF319E-B416-4527-A7BA-A44AF6D497D6}" presName="spacer" presStyleCnt="0"/>
      <dgm:spPr/>
    </dgm:pt>
    <dgm:pt modelId="{5DE062B4-07C2-4C62-908F-BEE1ED68F369}" type="pres">
      <dgm:prSet presAssocID="{F143F17B-C531-4F92-9AA1-7FEDFCDF4197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7FEDE603-7307-4CFC-9D18-8B67F5272C74}" type="presOf" srcId="{1F662868-2885-4959-A4F5-13BB5DB23B1C}" destId="{426C6617-FE11-4267-ADA8-924F85014A8F}" srcOrd="0" destOrd="0" presId="urn:microsoft.com/office/officeart/2005/8/layout/vList2"/>
    <dgm:cxn modelId="{09F74604-884A-4820-B67A-FE1699EF886D}" srcId="{6BDF824B-EA2C-440B-AE0A-1C0FC88A9F18}" destId="{4CA984E7-9D4B-4D44-848E-6A27D6F45B4C}" srcOrd="6" destOrd="0" parTransId="{946F53EC-3593-4718-9A52-C137FE31FBB3}" sibTransId="{4EFCD48E-28E1-4B71-AAA8-BC662A12ECE6}"/>
    <dgm:cxn modelId="{AA64BF05-2096-4745-8FF6-A2570CEE809C}" srcId="{6BDF824B-EA2C-440B-AE0A-1C0FC88A9F18}" destId="{6BDDA58E-910B-4156-818D-0ECA215B08AD}" srcOrd="2" destOrd="0" parTransId="{D1811F7A-5DDF-4D38-837F-08E8644FA478}" sibTransId="{31385BE9-E5B9-4B2E-AD79-820C2F9BC5EB}"/>
    <dgm:cxn modelId="{E38CAA23-D539-4ACB-ACD5-F0904CA6F28A}" type="presOf" srcId="{65F72EE2-9A9E-4DF2-BD05-093C9C8FB1A6}" destId="{58AD2FFA-3E60-4934-BB5B-394BEF7DC626}" srcOrd="0" destOrd="0" presId="urn:microsoft.com/office/officeart/2005/8/layout/vList2"/>
    <dgm:cxn modelId="{A8F42028-892A-4E6F-993C-9A7B97A557B9}" srcId="{6BDF824B-EA2C-440B-AE0A-1C0FC88A9F18}" destId="{F143F17B-C531-4F92-9AA1-7FEDFCDF4197}" srcOrd="8" destOrd="0" parTransId="{A9CC12A8-0977-4D5F-AEE2-8F6FD6F32E1F}" sibTransId="{671E1F3D-E698-44BB-8052-51D19224BD0D}"/>
    <dgm:cxn modelId="{19CF2B2D-A9DB-49C5-B052-EC8B424129EC}" srcId="{6BDF824B-EA2C-440B-AE0A-1C0FC88A9F18}" destId="{65F72EE2-9A9E-4DF2-BD05-093C9C8FB1A6}" srcOrd="3" destOrd="0" parTransId="{DD695DE7-4D8D-42BF-B0F9-369C047E2C00}" sibTransId="{2975831F-4E82-4F33-8019-3E4057770677}"/>
    <dgm:cxn modelId="{F34A0344-A5A8-447F-9849-27E3FD0848FE}" type="presOf" srcId="{6BDF824B-EA2C-440B-AE0A-1C0FC88A9F18}" destId="{9E6763F0-E098-4DCF-91CA-45A6004384FA}" srcOrd="0" destOrd="0" presId="urn:microsoft.com/office/officeart/2005/8/layout/vList2"/>
    <dgm:cxn modelId="{03F9D06B-54CA-4EAC-B724-B3518C1F3177}" srcId="{6BDF824B-EA2C-440B-AE0A-1C0FC88A9F18}" destId="{08EFA162-43E8-480A-892D-DF58A8D4084A}" srcOrd="0" destOrd="0" parTransId="{59BAB874-E7E5-4E18-A504-EB94C079AD94}" sibTransId="{28CFCED7-7576-4CF4-9759-1F7FF8D9E60E}"/>
    <dgm:cxn modelId="{0FF8475A-C48A-4E9C-840B-C37549341286}" type="presOf" srcId="{EFE554AD-7012-4674-9BD1-01B65BE03CDE}" destId="{607C282F-8D4A-447B-9534-C59ACC2AE71B}" srcOrd="0" destOrd="0" presId="urn:microsoft.com/office/officeart/2005/8/layout/vList2"/>
    <dgm:cxn modelId="{F541BF8B-EDB0-4562-B3BB-C00824F8F0CB}" srcId="{6BDF824B-EA2C-440B-AE0A-1C0FC88A9F18}" destId="{C98699D3-E7D1-4B7B-82A0-7DDDC3294F8F}" srcOrd="7" destOrd="0" parTransId="{90442AAB-411A-427C-97D6-E94E306191D4}" sibTransId="{50FF319E-B416-4527-A7BA-A44AF6D497D6}"/>
    <dgm:cxn modelId="{8239819D-2660-45D3-8901-577DD0815BB3}" srcId="{6BDF824B-EA2C-440B-AE0A-1C0FC88A9F18}" destId="{EFE554AD-7012-4674-9BD1-01B65BE03CDE}" srcOrd="4" destOrd="0" parTransId="{7DF631E3-6FF8-4483-903C-4A43130712B6}" sibTransId="{8460B8EC-7B02-4644-B33E-F1AC126F8DBC}"/>
    <dgm:cxn modelId="{BCC0F7A9-A152-4C06-B301-A58C9E443F6A}" type="presOf" srcId="{C98699D3-E7D1-4B7B-82A0-7DDDC3294F8F}" destId="{079EDA4D-9706-43AA-BEAA-C6D6FDBA3328}" srcOrd="0" destOrd="0" presId="urn:microsoft.com/office/officeart/2005/8/layout/vList2"/>
    <dgm:cxn modelId="{B06205D4-0BFA-4523-8746-DC689CBEECF5}" type="presOf" srcId="{08EFA162-43E8-480A-892D-DF58A8D4084A}" destId="{C00DFC12-3303-404A-8AEF-165B177BCCA6}" srcOrd="0" destOrd="0" presId="urn:microsoft.com/office/officeart/2005/8/layout/vList2"/>
    <dgm:cxn modelId="{E2023DD8-BA97-4975-B366-BBE8AD83D69E}" type="presOf" srcId="{2DB7AF6B-0426-4390-AC80-8E872DFDEBB0}" destId="{0EE42510-3288-4371-86D4-9C60224A5892}" srcOrd="0" destOrd="0" presId="urn:microsoft.com/office/officeart/2005/8/layout/vList2"/>
    <dgm:cxn modelId="{78DD4BE5-D926-4AF6-A010-16DD7D200D0C}" srcId="{6BDF824B-EA2C-440B-AE0A-1C0FC88A9F18}" destId="{2DB7AF6B-0426-4390-AC80-8E872DFDEBB0}" srcOrd="1" destOrd="0" parTransId="{12569284-C2EC-44B9-8601-0E2D5B0F42CB}" sibTransId="{E701AC3F-65DA-490F-939A-94F2FDAD5DF1}"/>
    <dgm:cxn modelId="{8E453BF0-3D04-4013-A659-AB1DD20B6754}" type="presOf" srcId="{6BDDA58E-910B-4156-818D-0ECA215B08AD}" destId="{818A2E7C-E121-426F-BA43-1F6820C7DE06}" srcOrd="0" destOrd="0" presId="urn:microsoft.com/office/officeart/2005/8/layout/vList2"/>
    <dgm:cxn modelId="{ECBDAEF8-A40A-485C-9BE8-789C779A00EF}" type="presOf" srcId="{4CA984E7-9D4B-4D44-848E-6A27D6F45B4C}" destId="{6CCA2ACE-CE7B-409E-B0E3-0528A7132833}" srcOrd="0" destOrd="0" presId="urn:microsoft.com/office/officeart/2005/8/layout/vList2"/>
    <dgm:cxn modelId="{D9C27DFA-E8BC-44BF-BC44-E268AA006B0B}" type="presOf" srcId="{F143F17B-C531-4F92-9AA1-7FEDFCDF4197}" destId="{5DE062B4-07C2-4C62-908F-BEE1ED68F369}" srcOrd="0" destOrd="0" presId="urn:microsoft.com/office/officeart/2005/8/layout/vList2"/>
    <dgm:cxn modelId="{1DAAAAFA-0EAA-47EB-8709-5F908AEADC26}" srcId="{6BDF824B-EA2C-440B-AE0A-1C0FC88A9F18}" destId="{1F662868-2885-4959-A4F5-13BB5DB23B1C}" srcOrd="5" destOrd="0" parTransId="{30620628-92AB-458F-BFF9-6EF25FB17C95}" sibTransId="{1BFE60DD-74B6-49FD-B967-C7F92319692A}"/>
    <dgm:cxn modelId="{7F3E8A20-43AA-491E-A2E6-C50FEF8ADE99}" type="presParOf" srcId="{9E6763F0-E098-4DCF-91CA-45A6004384FA}" destId="{C00DFC12-3303-404A-8AEF-165B177BCCA6}" srcOrd="0" destOrd="0" presId="urn:microsoft.com/office/officeart/2005/8/layout/vList2"/>
    <dgm:cxn modelId="{890E6ED4-DAE8-4739-8CBA-0C815DE61056}" type="presParOf" srcId="{9E6763F0-E098-4DCF-91CA-45A6004384FA}" destId="{E02A05AF-DEF8-4233-8570-445140DEDBC9}" srcOrd="1" destOrd="0" presId="urn:microsoft.com/office/officeart/2005/8/layout/vList2"/>
    <dgm:cxn modelId="{6B88807F-8C0F-465B-B1E5-43168EDD8BD9}" type="presParOf" srcId="{9E6763F0-E098-4DCF-91CA-45A6004384FA}" destId="{0EE42510-3288-4371-86D4-9C60224A5892}" srcOrd="2" destOrd="0" presId="urn:microsoft.com/office/officeart/2005/8/layout/vList2"/>
    <dgm:cxn modelId="{AB55FA9D-8BB9-4032-A94C-DB73C1D63FB2}" type="presParOf" srcId="{9E6763F0-E098-4DCF-91CA-45A6004384FA}" destId="{F3BDE540-854B-480D-8BE8-C5B3A7924E78}" srcOrd="3" destOrd="0" presId="urn:microsoft.com/office/officeart/2005/8/layout/vList2"/>
    <dgm:cxn modelId="{58457AA9-4500-4AED-81B1-A99D145FB542}" type="presParOf" srcId="{9E6763F0-E098-4DCF-91CA-45A6004384FA}" destId="{818A2E7C-E121-426F-BA43-1F6820C7DE06}" srcOrd="4" destOrd="0" presId="urn:microsoft.com/office/officeart/2005/8/layout/vList2"/>
    <dgm:cxn modelId="{B486D1B9-6093-4120-A0E2-629C1E6D9681}" type="presParOf" srcId="{9E6763F0-E098-4DCF-91CA-45A6004384FA}" destId="{A8297F84-2800-4EEC-9680-D9CC21737B4A}" srcOrd="5" destOrd="0" presId="urn:microsoft.com/office/officeart/2005/8/layout/vList2"/>
    <dgm:cxn modelId="{3DAD36DC-A2FD-4FDD-84B9-293139F82E63}" type="presParOf" srcId="{9E6763F0-E098-4DCF-91CA-45A6004384FA}" destId="{58AD2FFA-3E60-4934-BB5B-394BEF7DC626}" srcOrd="6" destOrd="0" presId="urn:microsoft.com/office/officeart/2005/8/layout/vList2"/>
    <dgm:cxn modelId="{FE5FDB7C-1973-47D1-8661-5320A9ECB116}" type="presParOf" srcId="{9E6763F0-E098-4DCF-91CA-45A6004384FA}" destId="{65512207-8AED-412A-BFB1-69AAB5B5E46E}" srcOrd="7" destOrd="0" presId="urn:microsoft.com/office/officeart/2005/8/layout/vList2"/>
    <dgm:cxn modelId="{F931EF6F-4985-4B65-BC5B-841F83640D0D}" type="presParOf" srcId="{9E6763F0-E098-4DCF-91CA-45A6004384FA}" destId="{607C282F-8D4A-447B-9534-C59ACC2AE71B}" srcOrd="8" destOrd="0" presId="urn:microsoft.com/office/officeart/2005/8/layout/vList2"/>
    <dgm:cxn modelId="{B2DA6CC3-0DF6-413C-819B-87F1626F84E1}" type="presParOf" srcId="{9E6763F0-E098-4DCF-91CA-45A6004384FA}" destId="{882B875A-4567-4E73-9F58-B2872A9D12CD}" srcOrd="9" destOrd="0" presId="urn:microsoft.com/office/officeart/2005/8/layout/vList2"/>
    <dgm:cxn modelId="{81164519-554D-4A97-8030-4B801BB4062B}" type="presParOf" srcId="{9E6763F0-E098-4DCF-91CA-45A6004384FA}" destId="{426C6617-FE11-4267-ADA8-924F85014A8F}" srcOrd="10" destOrd="0" presId="urn:microsoft.com/office/officeart/2005/8/layout/vList2"/>
    <dgm:cxn modelId="{D0FEA2EF-2F37-4A82-9718-5CC80AD70930}" type="presParOf" srcId="{9E6763F0-E098-4DCF-91CA-45A6004384FA}" destId="{E9455399-2E9A-4504-9E09-830CE49F3DF9}" srcOrd="11" destOrd="0" presId="urn:microsoft.com/office/officeart/2005/8/layout/vList2"/>
    <dgm:cxn modelId="{1E3251DE-2554-47AB-B1C6-9F960B8B3218}" type="presParOf" srcId="{9E6763F0-E098-4DCF-91CA-45A6004384FA}" destId="{6CCA2ACE-CE7B-409E-B0E3-0528A7132833}" srcOrd="12" destOrd="0" presId="urn:microsoft.com/office/officeart/2005/8/layout/vList2"/>
    <dgm:cxn modelId="{6EA89F91-CFF0-45DB-A8F1-31A2EE7F00DE}" type="presParOf" srcId="{9E6763F0-E098-4DCF-91CA-45A6004384FA}" destId="{E80D52A9-C1DB-4B56-BB3A-BFE50232C14D}" srcOrd="13" destOrd="0" presId="urn:microsoft.com/office/officeart/2005/8/layout/vList2"/>
    <dgm:cxn modelId="{86613C0D-9A9C-427B-89CA-57B31B608BE5}" type="presParOf" srcId="{9E6763F0-E098-4DCF-91CA-45A6004384FA}" destId="{079EDA4D-9706-43AA-BEAA-C6D6FDBA3328}" srcOrd="14" destOrd="0" presId="urn:microsoft.com/office/officeart/2005/8/layout/vList2"/>
    <dgm:cxn modelId="{B72F3481-FC80-411B-82A1-4DF34056D6EA}" type="presParOf" srcId="{9E6763F0-E098-4DCF-91CA-45A6004384FA}" destId="{7C3FFAA7-1FC8-4F61-9A99-61F84E58792E}" srcOrd="15" destOrd="0" presId="urn:microsoft.com/office/officeart/2005/8/layout/vList2"/>
    <dgm:cxn modelId="{768CF62F-8D6D-48EC-AA78-EE25290D90C2}" type="presParOf" srcId="{9E6763F0-E098-4DCF-91CA-45A6004384FA}" destId="{5DE062B4-07C2-4C62-908F-BEE1ED68F369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C5D6A4-72E9-49B6-A5B8-9AE53449B23B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6C6417F7-10DA-4BF3-BAF5-49FB634AD1F8}">
      <dsp:nvSpPr>
        <dsp:cNvPr id="0" name=""/>
        <dsp:cNvSpPr/>
      </dsp:nvSpPr>
      <dsp:spPr>
        <a:xfrm>
          <a:off x="0" y="642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Problem Statement</a:t>
          </a:r>
          <a:endParaRPr lang="en-US" sz="3200" kern="1200"/>
        </a:p>
      </dsp:txBody>
      <dsp:txXfrm>
        <a:off x="0" y="642"/>
        <a:ext cx="6832212" cy="1052698"/>
      </dsp:txXfrm>
    </dsp:sp>
    <dsp:sp modelId="{2C134220-28EF-494E-87A8-19BCCCDBA4D7}">
      <dsp:nvSpPr>
        <dsp:cNvPr id="0" name=""/>
        <dsp:cNvSpPr/>
      </dsp:nvSpPr>
      <dsp:spPr>
        <a:xfrm>
          <a:off x="0" y="105334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13291"/>
              <a:satOff val="-11998"/>
              <a:lumOff val="-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4056B537-E0D7-4317-AC40-C2BF0443142F}">
      <dsp:nvSpPr>
        <dsp:cNvPr id="0" name=""/>
        <dsp:cNvSpPr/>
      </dsp:nvSpPr>
      <dsp:spPr>
        <a:xfrm>
          <a:off x="0" y="1053341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Data</a:t>
          </a:r>
          <a:endParaRPr lang="en-US" sz="3200" kern="1200" dirty="0"/>
        </a:p>
      </dsp:txBody>
      <dsp:txXfrm>
        <a:off x="0" y="1053341"/>
        <a:ext cx="6832212" cy="1052698"/>
      </dsp:txXfrm>
    </dsp:sp>
    <dsp:sp modelId="{2AC920CD-3944-4549-B75B-F290E26C145A}">
      <dsp:nvSpPr>
        <dsp:cNvPr id="0" name=""/>
        <dsp:cNvSpPr/>
      </dsp:nvSpPr>
      <dsp:spPr>
        <a:xfrm>
          <a:off x="0" y="21060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D5157FE-CA88-44E7-A8E3-660F25F679D2}">
      <dsp:nvSpPr>
        <dsp:cNvPr id="0" name=""/>
        <dsp:cNvSpPr/>
      </dsp:nvSpPr>
      <dsp:spPr>
        <a:xfrm>
          <a:off x="0" y="2106040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Algorithm(s)</a:t>
          </a:r>
          <a:endParaRPr lang="en-US" sz="3200" kern="1200"/>
        </a:p>
      </dsp:txBody>
      <dsp:txXfrm>
        <a:off x="0" y="2106040"/>
        <a:ext cx="6832212" cy="1052698"/>
      </dsp:txXfrm>
    </dsp:sp>
    <dsp:sp modelId="{8DD4D0FF-5814-4092-861D-C436237F6A8D}">
      <dsp:nvSpPr>
        <dsp:cNvPr id="0" name=""/>
        <dsp:cNvSpPr/>
      </dsp:nvSpPr>
      <dsp:spPr>
        <a:xfrm>
          <a:off x="0" y="31587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9874"/>
              <a:satOff val="-35995"/>
              <a:lumOff val="-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BA318764-9DCA-40CF-8717-21490AF38800}">
      <dsp:nvSpPr>
        <dsp:cNvPr id="0" name=""/>
        <dsp:cNvSpPr/>
      </dsp:nvSpPr>
      <dsp:spPr>
        <a:xfrm>
          <a:off x="0" y="3158738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Results</a:t>
          </a:r>
          <a:endParaRPr lang="en-US" sz="3200" kern="1200"/>
        </a:p>
      </dsp:txBody>
      <dsp:txXfrm>
        <a:off x="0" y="3158738"/>
        <a:ext cx="6832212" cy="1052698"/>
      </dsp:txXfrm>
    </dsp:sp>
    <dsp:sp modelId="{12E37DD8-1D3C-43F7-BC06-98C0748B238C}">
      <dsp:nvSpPr>
        <dsp:cNvPr id="0" name=""/>
        <dsp:cNvSpPr/>
      </dsp:nvSpPr>
      <dsp:spPr>
        <a:xfrm>
          <a:off x="0" y="421143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444E1B0-CCCD-4A5A-BFED-A93C56D2D530}">
      <dsp:nvSpPr>
        <dsp:cNvPr id="0" name=""/>
        <dsp:cNvSpPr/>
      </dsp:nvSpPr>
      <dsp:spPr>
        <a:xfrm>
          <a:off x="0" y="4211437"/>
          <a:ext cx="6832212" cy="10526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1920" tIns="121920" rIns="121920" bIns="121920" numCol="1" spcCol="1270" anchor="t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/>
            <a:t>Considerations</a:t>
          </a:r>
          <a:endParaRPr lang="en-US" sz="3200" kern="1200"/>
        </a:p>
      </dsp:txBody>
      <dsp:txXfrm>
        <a:off x="0" y="4211437"/>
        <a:ext cx="6832212" cy="105269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936695-4394-4C1A-9B44-57077EF1DC56}">
      <dsp:nvSpPr>
        <dsp:cNvPr id="0" name=""/>
        <dsp:cNvSpPr/>
      </dsp:nvSpPr>
      <dsp:spPr>
        <a:xfrm>
          <a:off x="0" y="642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4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1ECCA156-E5A1-4748-9509-53C4656C9F7B}">
      <dsp:nvSpPr>
        <dsp:cNvPr id="0" name=""/>
        <dsp:cNvSpPr/>
      </dsp:nvSpPr>
      <dsp:spPr>
        <a:xfrm>
          <a:off x="0" y="642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u="none" kern="1200" dirty="0"/>
            <a:t>We came up with essential data below:</a:t>
          </a:r>
        </a:p>
      </dsp:txBody>
      <dsp:txXfrm>
        <a:off x="0" y="642"/>
        <a:ext cx="6832212" cy="584832"/>
      </dsp:txXfrm>
    </dsp:sp>
    <dsp:sp modelId="{D5D742BE-4816-462C-9A37-80F681FDB846}">
      <dsp:nvSpPr>
        <dsp:cNvPr id="0" name=""/>
        <dsp:cNvSpPr/>
      </dsp:nvSpPr>
      <dsp:spPr>
        <a:xfrm>
          <a:off x="0" y="58547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56646"/>
                <a:satOff val="-5999"/>
                <a:lumOff val="-147"/>
                <a:alphaOff val="0"/>
                <a:tint val="96000"/>
                <a:lumMod val="104000"/>
              </a:schemeClr>
            </a:gs>
            <a:gs pos="100000">
              <a:schemeClr val="accent2">
                <a:hueOff val="56646"/>
                <a:satOff val="-5999"/>
                <a:lumOff val="-147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56646"/>
              <a:satOff val="-5999"/>
              <a:lumOff val="-147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F07863AA-41D4-491C-B9D9-F1511EB6361A}">
      <dsp:nvSpPr>
        <dsp:cNvPr id="0" name=""/>
        <dsp:cNvSpPr/>
      </dsp:nvSpPr>
      <dsp:spPr>
        <a:xfrm>
          <a:off x="0" y="58547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Courses</a:t>
          </a:r>
          <a:r>
            <a:rPr lang="en-US" sz="1800" kern="1200"/>
            <a:t>: Details about each course, including IDs, names, and student enrollments.</a:t>
          </a:r>
        </a:p>
      </dsp:txBody>
      <dsp:txXfrm>
        <a:off x="0" y="585475"/>
        <a:ext cx="6832212" cy="584832"/>
      </dsp:txXfrm>
    </dsp:sp>
    <dsp:sp modelId="{9BC35B2B-36CB-43F2-BB9A-95C11815A327}">
      <dsp:nvSpPr>
        <dsp:cNvPr id="0" name=""/>
        <dsp:cNvSpPr/>
      </dsp:nvSpPr>
      <dsp:spPr>
        <a:xfrm>
          <a:off x="0" y="1170307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13291"/>
                <a:satOff val="-11998"/>
                <a:lumOff val="-294"/>
                <a:alphaOff val="0"/>
                <a:tint val="96000"/>
                <a:lumMod val="104000"/>
              </a:schemeClr>
            </a:gs>
            <a:gs pos="100000">
              <a:schemeClr val="accent2">
                <a:hueOff val="113291"/>
                <a:satOff val="-11998"/>
                <a:lumOff val="-294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13291"/>
              <a:satOff val="-11998"/>
              <a:lumOff val="-294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5E8E751F-1F63-4C64-83F1-6BDB1E53CAF1}">
      <dsp:nvSpPr>
        <dsp:cNvPr id="0" name=""/>
        <dsp:cNvSpPr/>
      </dsp:nvSpPr>
      <dsp:spPr>
        <a:xfrm>
          <a:off x="0" y="1170307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Professors</a:t>
          </a:r>
          <a:r>
            <a:rPr lang="en-US" sz="1800" kern="1200"/>
            <a:t>: Information on professors, their IDs, and courses they can teach.</a:t>
          </a:r>
        </a:p>
      </dsp:txBody>
      <dsp:txXfrm>
        <a:off x="0" y="1170307"/>
        <a:ext cx="6832212" cy="584832"/>
      </dsp:txXfrm>
    </dsp:sp>
    <dsp:sp modelId="{333C6B4F-383F-4708-889F-59CA35C6A6D6}">
      <dsp:nvSpPr>
        <dsp:cNvPr id="0" name=""/>
        <dsp:cNvSpPr/>
      </dsp:nvSpPr>
      <dsp:spPr>
        <a:xfrm>
          <a:off x="0" y="1755140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169937"/>
                <a:satOff val="-17997"/>
                <a:lumOff val="-441"/>
                <a:alphaOff val="0"/>
                <a:tint val="96000"/>
                <a:lumMod val="104000"/>
              </a:schemeClr>
            </a:gs>
            <a:gs pos="100000">
              <a:schemeClr val="accent2">
                <a:hueOff val="169937"/>
                <a:satOff val="-17997"/>
                <a:lumOff val="-441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169937"/>
              <a:satOff val="-17997"/>
              <a:lumOff val="-441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DC623F0-22BF-4B78-85D6-5AB71365143C}">
      <dsp:nvSpPr>
        <dsp:cNvPr id="0" name=""/>
        <dsp:cNvSpPr/>
      </dsp:nvSpPr>
      <dsp:spPr>
        <a:xfrm>
          <a:off x="0" y="1755140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Rooms</a:t>
          </a:r>
          <a:r>
            <a:rPr lang="en-US" sz="1800" kern="1200"/>
            <a:t>: Data on room capacities and types (e.g., Classroom, Lecture Hall).</a:t>
          </a:r>
        </a:p>
      </dsp:txBody>
      <dsp:txXfrm>
        <a:off x="0" y="1755140"/>
        <a:ext cx="6832212" cy="584832"/>
      </dsp:txXfrm>
    </dsp:sp>
    <dsp:sp modelId="{512E3F1A-CF9C-43D3-8433-525B87A81CD7}">
      <dsp:nvSpPr>
        <dsp:cNvPr id="0" name=""/>
        <dsp:cNvSpPr/>
      </dsp:nvSpPr>
      <dsp:spPr>
        <a:xfrm>
          <a:off x="0" y="233997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26582"/>
                <a:satOff val="-23996"/>
                <a:lumOff val="-588"/>
                <a:alphaOff val="0"/>
                <a:tint val="96000"/>
                <a:lumMod val="104000"/>
              </a:schemeClr>
            </a:gs>
            <a:gs pos="100000">
              <a:schemeClr val="accent2">
                <a:hueOff val="226582"/>
                <a:satOff val="-23996"/>
                <a:lumOff val="-588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26582"/>
              <a:satOff val="-23996"/>
              <a:lumOff val="-588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CEEB9D8B-E0D8-4504-83C9-F4F9CA2D3B93}">
      <dsp:nvSpPr>
        <dsp:cNvPr id="0" name=""/>
        <dsp:cNvSpPr/>
      </dsp:nvSpPr>
      <dsp:spPr>
        <a:xfrm>
          <a:off x="0" y="233997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/>
            <a:t>Students</a:t>
          </a:r>
          <a:r>
            <a:rPr lang="en-US" sz="1800" kern="1200"/>
            <a:t>: Records of students and the courses they are enrolled in.</a:t>
          </a:r>
        </a:p>
      </dsp:txBody>
      <dsp:txXfrm>
        <a:off x="0" y="2339973"/>
        <a:ext cx="6832212" cy="584832"/>
      </dsp:txXfrm>
    </dsp:sp>
    <dsp:sp modelId="{283B9998-0214-486C-B0AF-A17D27C7DBC1}">
      <dsp:nvSpPr>
        <dsp:cNvPr id="0" name=""/>
        <dsp:cNvSpPr/>
      </dsp:nvSpPr>
      <dsp:spPr>
        <a:xfrm>
          <a:off x="0" y="2924805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283228"/>
                <a:satOff val="-29996"/>
                <a:lumOff val="-735"/>
                <a:alphaOff val="0"/>
                <a:tint val="96000"/>
                <a:lumMod val="104000"/>
              </a:schemeClr>
            </a:gs>
            <a:gs pos="100000">
              <a:schemeClr val="accent2">
                <a:hueOff val="283228"/>
                <a:satOff val="-29996"/>
                <a:lumOff val="-735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283228"/>
              <a:satOff val="-29996"/>
              <a:lumOff val="-735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5E2D6E-A327-4FFE-9566-9662C14C5190}">
      <dsp:nvSpPr>
        <dsp:cNvPr id="0" name=""/>
        <dsp:cNvSpPr/>
      </dsp:nvSpPr>
      <dsp:spPr>
        <a:xfrm>
          <a:off x="0" y="2924805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Time Slots</a:t>
          </a:r>
          <a:r>
            <a:rPr lang="en-US" sz="1800" kern="1200" dirty="0"/>
            <a:t>: Commonly accepted available days and times for scheduling classes.</a:t>
          </a:r>
        </a:p>
      </dsp:txBody>
      <dsp:txXfrm>
        <a:off x="0" y="2924805"/>
        <a:ext cx="6832212" cy="584832"/>
      </dsp:txXfrm>
    </dsp:sp>
    <dsp:sp modelId="{13579096-23BA-4087-85F6-4B947602B74B}">
      <dsp:nvSpPr>
        <dsp:cNvPr id="0" name=""/>
        <dsp:cNvSpPr/>
      </dsp:nvSpPr>
      <dsp:spPr>
        <a:xfrm>
          <a:off x="0" y="3509638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39874"/>
                <a:satOff val="-35995"/>
                <a:lumOff val="-882"/>
                <a:alphaOff val="0"/>
                <a:tint val="96000"/>
                <a:lumMod val="104000"/>
              </a:schemeClr>
            </a:gs>
            <a:gs pos="100000">
              <a:schemeClr val="accent2">
                <a:hueOff val="339874"/>
                <a:satOff val="-35995"/>
                <a:lumOff val="-882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39874"/>
              <a:satOff val="-35995"/>
              <a:lumOff val="-882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DCA5F37A-FA08-4944-83CE-F3A910F8749A}">
      <dsp:nvSpPr>
        <dsp:cNvPr id="0" name=""/>
        <dsp:cNvSpPr/>
      </dsp:nvSpPr>
      <dsp:spPr>
        <a:xfrm>
          <a:off x="0" y="3509638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Ready dataset that were referenced for the updated data generation:</a:t>
          </a:r>
        </a:p>
      </dsp:txBody>
      <dsp:txXfrm>
        <a:off x="0" y="3509638"/>
        <a:ext cx="6832212" cy="584832"/>
      </dsp:txXfrm>
    </dsp:sp>
    <dsp:sp modelId="{5DDD7543-FEC4-4E0D-9BD5-D2F33F5032B2}">
      <dsp:nvSpPr>
        <dsp:cNvPr id="0" name=""/>
        <dsp:cNvSpPr/>
      </dsp:nvSpPr>
      <dsp:spPr>
        <a:xfrm>
          <a:off x="0" y="4094471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396519"/>
                <a:satOff val="-41994"/>
                <a:lumOff val="-1029"/>
                <a:alphaOff val="0"/>
                <a:tint val="96000"/>
                <a:lumMod val="104000"/>
              </a:schemeClr>
            </a:gs>
            <a:gs pos="100000">
              <a:schemeClr val="accent2">
                <a:hueOff val="396519"/>
                <a:satOff val="-41994"/>
                <a:lumOff val="-1029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396519"/>
              <a:satOff val="-41994"/>
              <a:lumOff val="-1029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84C8A4A7-7D6A-4E19-AACE-EE15F72157EB}">
      <dsp:nvSpPr>
        <dsp:cNvPr id="0" name=""/>
        <dsp:cNvSpPr/>
      </dsp:nvSpPr>
      <dsp:spPr>
        <a:xfrm>
          <a:off x="0" y="4094471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hlinkClick xmlns:r="http://schemas.openxmlformats.org/officeDocument/2006/relationships" r:id="rId1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University Exam Scheduling - Efficient Exam Scheduling with Comprehensive University Data</a:t>
          </a:r>
          <a:endParaRPr lang="en-US" sz="1800" kern="1200" dirty="0">
            <a:solidFill>
              <a:srgbClr val="002060"/>
            </a:solidFill>
          </a:endParaRPr>
        </a:p>
      </dsp:txBody>
      <dsp:txXfrm>
        <a:off x="0" y="4094471"/>
        <a:ext cx="6832212" cy="584832"/>
      </dsp:txXfrm>
    </dsp:sp>
    <dsp:sp modelId="{0F8C6239-ED22-495A-9194-2AC39ED6E07A}">
      <dsp:nvSpPr>
        <dsp:cNvPr id="0" name=""/>
        <dsp:cNvSpPr/>
      </dsp:nvSpPr>
      <dsp:spPr>
        <a:xfrm>
          <a:off x="0" y="4679303"/>
          <a:ext cx="6832212" cy="0"/>
        </a:xfrm>
        <a:prstGeom prst="line">
          <a:avLst/>
        </a:prstGeom>
        <a:gradFill rotWithShape="0">
          <a:gsLst>
            <a:gs pos="0">
              <a:schemeClr val="accent2">
                <a:hueOff val="453165"/>
                <a:satOff val="-47993"/>
                <a:lumOff val="-1176"/>
                <a:alphaOff val="0"/>
                <a:tint val="96000"/>
                <a:lumMod val="104000"/>
              </a:schemeClr>
            </a:gs>
            <a:gs pos="100000">
              <a:schemeClr val="accent2">
                <a:hueOff val="453165"/>
                <a:satOff val="-47993"/>
                <a:lumOff val="-1176"/>
                <a:alphaOff val="0"/>
                <a:shade val="98000"/>
                <a:lumMod val="94000"/>
              </a:schemeClr>
            </a:gs>
          </a:gsLst>
          <a:lin ang="5400000" scaled="0"/>
        </a:gradFill>
        <a:ln w="9525" cap="rnd" cmpd="sng" algn="ctr">
          <a:solidFill>
            <a:schemeClr val="accent2">
              <a:hueOff val="453165"/>
              <a:satOff val="-47993"/>
              <a:lumOff val="-1176"/>
              <a:alphaOff val="0"/>
            </a:schemeClr>
          </a:solidFill>
          <a:prstDash val="solid"/>
        </a:ln>
        <a:effectLst>
          <a:outerShdw blurRad="38100" dist="25400" dir="5400000" rotWithShape="0">
            <a:srgbClr val="000000">
              <a:alpha val="25000"/>
            </a:srgbClr>
          </a:outerShdw>
        </a:effectLst>
      </dsp:spPr>
      <dsp:style>
        <a:lnRef idx="1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</dsp:sp>
    <dsp:sp modelId="{752C9CA1-0A2E-421B-8519-7CBA8F4D060A}">
      <dsp:nvSpPr>
        <dsp:cNvPr id="0" name=""/>
        <dsp:cNvSpPr/>
      </dsp:nvSpPr>
      <dsp:spPr>
        <a:xfrm>
          <a:off x="0" y="4679303"/>
          <a:ext cx="6832212" cy="58483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8580" tIns="68580" rIns="68580" bIns="68580" numCol="1" spcCol="1270" anchor="t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2060"/>
              </a:solidFill>
              <a:hlinkClick xmlns:r="http://schemas.openxmlformats.org/officeDocument/2006/relationships" r:id="rId2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rPr>
            <a:t>California University Fields of Study Distribution - Analyzing Course Enrollment and Fields of Study at California University (2018)</a:t>
          </a:r>
          <a:r>
            <a:rPr lang="en-US" sz="1800" kern="1200" dirty="0">
              <a:solidFill>
                <a:srgbClr val="002060"/>
              </a:solidFill>
            </a:rPr>
            <a:t> </a:t>
          </a:r>
        </a:p>
      </dsp:txBody>
      <dsp:txXfrm>
        <a:off x="0" y="4679303"/>
        <a:ext cx="6832212" cy="584832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5DD45AE-BBF2-4A38-85AD-7B7DA0A22BF4}">
      <dsp:nvSpPr>
        <dsp:cNvPr id="0" name=""/>
        <dsp:cNvSpPr/>
      </dsp:nvSpPr>
      <dsp:spPr>
        <a:xfrm>
          <a:off x="0" y="233754"/>
          <a:ext cx="9298479" cy="3528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E61877F-849B-460C-8774-D35FA9EA1C49}">
      <dsp:nvSpPr>
        <dsp:cNvPr id="0" name=""/>
        <dsp:cNvSpPr/>
      </dsp:nvSpPr>
      <dsp:spPr>
        <a:xfrm>
          <a:off x="464923" y="27114"/>
          <a:ext cx="650893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022" tIns="0" rIns="2460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General: </a:t>
          </a:r>
          <a:r>
            <a:rPr lang="en-US" sz="1800" b="0" i="0" kern="1200" baseline="0" dirty="0">
              <a:solidFill>
                <a:schemeClr val="bg1"/>
              </a:solidFill>
            </a:rPr>
            <a:t>CSP Search Algorithms</a:t>
          </a:r>
          <a:endParaRPr lang="en-US" sz="1800" kern="1200" dirty="0">
            <a:solidFill>
              <a:schemeClr val="bg1"/>
            </a:solidFill>
          </a:endParaRPr>
        </a:p>
      </dsp:txBody>
      <dsp:txXfrm>
        <a:off x="485098" y="47289"/>
        <a:ext cx="6468585" cy="372930"/>
      </dsp:txXfrm>
    </dsp:sp>
    <dsp:sp modelId="{F5EC10DD-9201-4176-A6E2-AFA6ECD6BF59}">
      <dsp:nvSpPr>
        <dsp:cNvPr id="0" name=""/>
        <dsp:cNvSpPr/>
      </dsp:nvSpPr>
      <dsp:spPr>
        <a:xfrm>
          <a:off x="0" y="856655"/>
          <a:ext cx="9298479" cy="6725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665" tIns="291592" rIns="7216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0" i="0" kern="1200" baseline="0" dirty="0"/>
            <a:t>Backtracking Search Algorithm enhanced with heuristics.</a:t>
          </a:r>
          <a:endParaRPr lang="en-US" sz="1800" kern="1200" dirty="0"/>
        </a:p>
      </dsp:txBody>
      <dsp:txXfrm>
        <a:off x="0" y="856655"/>
        <a:ext cx="9298479" cy="672525"/>
      </dsp:txXfrm>
    </dsp:sp>
    <dsp:sp modelId="{686535A6-53F9-41BB-B0AD-8B03444E0F83}">
      <dsp:nvSpPr>
        <dsp:cNvPr id="0" name=""/>
        <dsp:cNvSpPr/>
      </dsp:nvSpPr>
      <dsp:spPr>
        <a:xfrm>
          <a:off x="464923" y="662154"/>
          <a:ext cx="6508935" cy="401141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022" tIns="0" rIns="2460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b="1" i="0" kern="1200" baseline="0" dirty="0"/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Approach:</a:t>
          </a:r>
          <a:br>
            <a:rPr lang="en-US" sz="1800" b="0" i="0" kern="1200" baseline="0" dirty="0"/>
          </a:br>
          <a:endParaRPr lang="en-US" sz="1800" kern="1200" dirty="0"/>
        </a:p>
      </dsp:txBody>
      <dsp:txXfrm>
        <a:off x="484505" y="681736"/>
        <a:ext cx="6469771" cy="361977"/>
      </dsp:txXfrm>
    </dsp:sp>
    <dsp:sp modelId="{C96A11B9-D652-4328-BB81-B65144633891}">
      <dsp:nvSpPr>
        <dsp:cNvPr id="0" name=""/>
        <dsp:cNvSpPr/>
      </dsp:nvSpPr>
      <dsp:spPr>
        <a:xfrm>
          <a:off x="0" y="1811420"/>
          <a:ext cx="9298479" cy="1499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665" tIns="291592" rIns="7216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/>
            <a:t>Minimum Remaining Values (MRV):</a:t>
          </a:r>
          <a:r>
            <a:rPr lang="en-US" sz="1800" b="0" i="0" kern="1200" baseline="0" dirty="0"/>
            <a:t> Prioritizes the most constrained courses first.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/>
            <a:t>Forward Checking:</a:t>
          </a:r>
          <a:r>
            <a:rPr lang="en-US" sz="1800" b="0" i="0" kern="1200" baseline="0" dirty="0"/>
            <a:t> Eliminates conflicting options early to prevent future conflicts.</a:t>
          </a:r>
          <a:endParaRPr lang="en-US" sz="1800" kern="1200" dirty="0"/>
        </a:p>
      </dsp:txBody>
      <dsp:txXfrm>
        <a:off x="0" y="1811420"/>
        <a:ext cx="9298479" cy="1499400"/>
      </dsp:txXfrm>
    </dsp:sp>
    <dsp:sp modelId="{50543436-7BD5-4FE9-8EC7-9ACF8D1EFE16}">
      <dsp:nvSpPr>
        <dsp:cNvPr id="0" name=""/>
        <dsp:cNvSpPr/>
      </dsp:nvSpPr>
      <dsp:spPr>
        <a:xfrm>
          <a:off x="464923" y="1604780"/>
          <a:ext cx="650893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022" tIns="0" rIns="2460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Heuristics Used:</a:t>
          </a:r>
          <a:endParaRPr lang="en-US" sz="1800" kern="1200" dirty="0"/>
        </a:p>
      </dsp:txBody>
      <dsp:txXfrm>
        <a:off x="485098" y="1624955"/>
        <a:ext cx="6468585" cy="372930"/>
      </dsp:txXfrm>
    </dsp:sp>
    <dsp:sp modelId="{89410F8A-C45D-407C-BC94-8C43AF8A4883}">
      <dsp:nvSpPr>
        <dsp:cNvPr id="0" name=""/>
        <dsp:cNvSpPr/>
      </dsp:nvSpPr>
      <dsp:spPr>
        <a:xfrm>
          <a:off x="0" y="3593060"/>
          <a:ext cx="9298479" cy="12789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21665" tIns="291592" rIns="72166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/>
            <a:t>Effectiveness:</a:t>
          </a:r>
          <a:r>
            <a:rPr lang="en-US" sz="1800" b="0" i="0" kern="1200" baseline="0"/>
            <a:t> Solves CSPs with complex constraints.</a:t>
          </a:r>
          <a:endParaRPr lang="en-US" sz="1800" kern="120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/>
            <a:t>Efficiency:</a:t>
          </a:r>
          <a:r>
            <a:rPr lang="en-US" sz="1800" b="0" i="0" kern="1200" baseline="0" dirty="0"/>
            <a:t> Reduces computation time with heuristics.</a:t>
          </a:r>
          <a:endParaRPr lang="en-US" sz="1800" kern="1200" dirty="0"/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b="1" i="0" kern="1200" baseline="0" dirty="0"/>
            <a:t>Suitability:</a:t>
          </a:r>
          <a:r>
            <a:rPr lang="en-US" sz="1800" b="0" i="0" kern="1200" baseline="0" dirty="0"/>
            <a:t> Systematically satisfies all constraints.</a:t>
          </a:r>
          <a:endParaRPr lang="en-US" sz="1800" kern="1200" dirty="0"/>
        </a:p>
      </dsp:txBody>
      <dsp:txXfrm>
        <a:off x="0" y="3593060"/>
        <a:ext cx="9298479" cy="1278900"/>
      </dsp:txXfrm>
    </dsp:sp>
    <dsp:sp modelId="{DEA3D80B-6352-494B-9D08-C7C1AED3489B}">
      <dsp:nvSpPr>
        <dsp:cNvPr id="0" name=""/>
        <dsp:cNvSpPr/>
      </dsp:nvSpPr>
      <dsp:spPr>
        <a:xfrm>
          <a:off x="464923" y="3386420"/>
          <a:ext cx="6508935" cy="4132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46022" tIns="0" rIns="246022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Why This Algorithm?</a:t>
          </a:r>
          <a:endParaRPr lang="en-US" sz="1800" kern="1200" dirty="0"/>
        </a:p>
      </dsp:txBody>
      <dsp:txXfrm>
        <a:off x="485098" y="3406595"/>
        <a:ext cx="6468585" cy="372930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1FA394-37E6-429D-BCC7-FC9F88C9550F}">
      <dsp:nvSpPr>
        <dsp:cNvPr id="0" name=""/>
        <dsp:cNvSpPr/>
      </dsp:nvSpPr>
      <dsp:spPr>
        <a:xfrm>
          <a:off x="0" y="0"/>
          <a:ext cx="7390764" cy="483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C0E9E96-6458-473A-B046-F66A8DFDBDC4}">
      <dsp:nvSpPr>
        <dsp:cNvPr id="0" name=""/>
        <dsp:cNvSpPr/>
      </dsp:nvSpPr>
      <dsp:spPr>
        <a:xfrm>
          <a:off x="146191" y="112066"/>
          <a:ext cx="266063" cy="26580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43C0D89-252F-45AE-969B-2AC0D81643FE}">
      <dsp:nvSpPr>
        <dsp:cNvPr id="0" name=""/>
        <dsp:cNvSpPr/>
      </dsp:nvSpPr>
      <dsp:spPr>
        <a:xfrm>
          <a:off x="558446" y="3328"/>
          <a:ext cx="6790459" cy="55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" tIns="59139" rIns="59139" bIns="59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Effectiveness:</a:t>
          </a:r>
          <a:br>
            <a:rPr lang="en-US" sz="1800" b="0" i="0" kern="1200" baseline="0" dirty="0"/>
          </a:br>
          <a:endParaRPr lang="en-US" sz="1800" kern="1200" dirty="0"/>
        </a:p>
      </dsp:txBody>
      <dsp:txXfrm>
        <a:off x="558446" y="3328"/>
        <a:ext cx="6790459" cy="558790"/>
      </dsp:txXfrm>
    </dsp:sp>
    <dsp:sp modelId="{21E8E848-05D3-4082-987F-59B8DD862FF4}">
      <dsp:nvSpPr>
        <dsp:cNvPr id="0" name=""/>
        <dsp:cNvSpPr/>
      </dsp:nvSpPr>
      <dsp:spPr>
        <a:xfrm>
          <a:off x="0" y="701817"/>
          <a:ext cx="7390764" cy="483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9257AE5-09D7-43F5-A10C-69FBCEC54A92}">
      <dsp:nvSpPr>
        <dsp:cNvPr id="0" name=""/>
        <dsp:cNvSpPr/>
      </dsp:nvSpPr>
      <dsp:spPr>
        <a:xfrm>
          <a:off x="146191" y="810555"/>
          <a:ext cx="266063" cy="26580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1511AD-EFF9-46C2-A1E4-4A9221F7BAED}">
      <dsp:nvSpPr>
        <dsp:cNvPr id="0" name=""/>
        <dsp:cNvSpPr/>
      </dsp:nvSpPr>
      <dsp:spPr>
        <a:xfrm>
          <a:off x="558446" y="701817"/>
          <a:ext cx="6790459" cy="55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" tIns="59139" rIns="59139" bIns="59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>
              <a:solidFill>
                <a:schemeClr val="tx1"/>
              </a:solidFill>
            </a:rPr>
            <a:t>No overlapping classes for students or professors.</a:t>
          </a:r>
          <a:endParaRPr lang="en-US" sz="1800" kern="1200" dirty="0">
            <a:solidFill>
              <a:schemeClr val="tx1"/>
            </a:solidFill>
          </a:endParaRPr>
        </a:p>
      </dsp:txBody>
      <dsp:txXfrm>
        <a:off x="558446" y="701817"/>
        <a:ext cx="6790459" cy="558790"/>
      </dsp:txXfrm>
    </dsp:sp>
    <dsp:sp modelId="{DE6C15CB-1F69-4B95-B1A9-1577ED681B33}">
      <dsp:nvSpPr>
        <dsp:cNvPr id="0" name=""/>
        <dsp:cNvSpPr/>
      </dsp:nvSpPr>
      <dsp:spPr>
        <a:xfrm>
          <a:off x="0" y="1400306"/>
          <a:ext cx="7390764" cy="483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DD9C6A1-71EA-4FDD-9EC4-AA80F0241AC7}">
      <dsp:nvSpPr>
        <dsp:cNvPr id="0" name=""/>
        <dsp:cNvSpPr/>
      </dsp:nvSpPr>
      <dsp:spPr>
        <a:xfrm>
          <a:off x="146191" y="1509043"/>
          <a:ext cx="266063" cy="26580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A52E78D-F3AB-4B26-9E2F-B6BB9A1656A5}">
      <dsp:nvSpPr>
        <dsp:cNvPr id="0" name=""/>
        <dsp:cNvSpPr/>
      </dsp:nvSpPr>
      <dsp:spPr>
        <a:xfrm>
          <a:off x="558446" y="1400306"/>
          <a:ext cx="6790459" cy="55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" tIns="59139" rIns="59139" bIns="59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Room capacities respected; no double bookings meanwhile.</a:t>
          </a:r>
          <a:endParaRPr lang="en-US" sz="1800" kern="1200"/>
        </a:p>
      </dsp:txBody>
      <dsp:txXfrm>
        <a:off x="558446" y="1400306"/>
        <a:ext cx="6790459" cy="558790"/>
      </dsp:txXfrm>
    </dsp:sp>
    <dsp:sp modelId="{657E795D-B280-4783-8CAB-E21FFD3CF7FE}">
      <dsp:nvSpPr>
        <dsp:cNvPr id="0" name=""/>
        <dsp:cNvSpPr/>
      </dsp:nvSpPr>
      <dsp:spPr>
        <a:xfrm>
          <a:off x="0" y="2098794"/>
          <a:ext cx="7390764" cy="483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A1025CC-7FFE-4FD4-86BE-668D438CF85C}">
      <dsp:nvSpPr>
        <dsp:cNvPr id="0" name=""/>
        <dsp:cNvSpPr/>
      </dsp:nvSpPr>
      <dsp:spPr>
        <a:xfrm>
          <a:off x="146191" y="2207532"/>
          <a:ext cx="266063" cy="26580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1FFB133-3523-4346-853B-03F34AA2F7C0}">
      <dsp:nvSpPr>
        <dsp:cNvPr id="0" name=""/>
        <dsp:cNvSpPr/>
      </dsp:nvSpPr>
      <dsp:spPr>
        <a:xfrm>
          <a:off x="558446" y="2098794"/>
          <a:ext cx="6790459" cy="55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" tIns="59139" rIns="59139" bIns="59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/>
            <a:t>Professors assigned to qualified courses.</a:t>
          </a:r>
          <a:endParaRPr lang="en-US" sz="1800" kern="1200"/>
        </a:p>
      </dsp:txBody>
      <dsp:txXfrm>
        <a:off x="558446" y="2098794"/>
        <a:ext cx="6790459" cy="558790"/>
      </dsp:txXfrm>
    </dsp:sp>
    <dsp:sp modelId="{6E5AFEBA-5F8C-4B32-B21D-82753F22FBA5}">
      <dsp:nvSpPr>
        <dsp:cNvPr id="0" name=""/>
        <dsp:cNvSpPr/>
      </dsp:nvSpPr>
      <dsp:spPr>
        <a:xfrm>
          <a:off x="0" y="2797283"/>
          <a:ext cx="7390764" cy="483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2253FB-7C54-47D6-8A76-8C73AA7F8EAE}">
      <dsp:nvSpPr>
        <dsp:cNvPr id="0" name=""/>
        <dsp:cNvSpPr/>
      </dsp:nvSpPr>
      <dsp:spPr>
        <a:xfrm>
          <a:off x="146191" y="2906021"/>
          <a:ext cx="266063" cy="26580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5894D9-CB5F-4E00-998B-610F18FC70CE}">
      <dsp:nvSpPr>
        <dsp:cNvPr id="0" name=""/>
        <dsp:cNvSpPr/>
      </dsp:nvSpPr>
      <dsp:spPr>
        <a:xfrm>
          <a:off x="558446" y="2797283"/>
          <a:ext cx="6790459" cy="55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" tIns="59139" rIns="59139" bIns="59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Performance Metrics:</a:t>
          </a:r>
          <a:endParaRPr lang="en-US" sz="1800" kern="1200"/>
        </a:p>
      </dsp:txBody>
      <dsp:txXfrm>
        <a:off x="558446" y="2797283"/>
        <a:ext cx="6790459" cy="558790"/>
      </dsp:txXfrm>
    </dsp:sp>
    <dsp:sp modelId="{530130BB-83F8-4808-9512-F14A3B474C86}">
      <dsp:nvSpPr>
        <dsp:cNvPr id="0" name=""/>
        <dsp:cNvSpPr/>
      </dsp:nvSpPr>
      <dsp:spPr>
        <a:xfrm>
          <a:off x="0" y="3495772"/>
          <a:ext cx="7390764" cy="483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C22CBBB-DC65-48A0-85B0-923724565CB0}">
      <dsp:nvSpPr>
        <dsp:cNvPr id="0" name=""/>
        <dsp:cNvSpPr/>
      </dsp:nvSpPr>
      <dsp:spPr>
        <a:xfrm>
          <a:off x="146191" y="3604509"/>
          <a:ext cx="266063" cy="26580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6F8216-915C-4B3C-B246-F8F561683D4D}">
      <dsp:nvSpPr>
        <dsp:cNvPr id="0" name=""/>
        <dsp:cNvSpPr/>
      </dsp:nvSpPr>
      <dsp:spPr>
        <a:xfrm>
          <a:off x="558446" y="3495772"/>
          <a:ext cx="6790459" cy="55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" tIns="59139" rIns="59139" bIns="59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Efficiency:</a:t>
          </a:r>
          <a:r>
            <a:rPr lang="en-US" sz="1800" b="0" i="0" kern="1200" baseline="0" dirty="0"/>
            <a:t> Heuristics reduced computation time, enabling real-world practicality.</a:t>
          </a:r>
          <a:endParaRPr lang="en-US" sz="1800" kern="1200" dirty="0"/>
        </a:p>
      </dsp:txBody>
      <dsp:txXfrm>
        <a:off x="558446" y="3495772"/>
        <a:ext cx="6790459" cy="558790"/>
      </dsp:txXfrm>
    </dsp:sp>
    <dsp:sp modelId="{1CEF375F-3AD0-4AEB-8872-C7F50EDF60D0}">
      <dsp:nvSpPr>
        <dsp:cNvPr id="0" name=""/>
        <dsp:cNvSpPr/>
      </dsp:nvSpPr>
      <dsp:spPr>
        <a:xfrm>
          <a:off x="0" y="4194260"/>
          <a:ext cx="7390764" cy="483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5D91C03-ADAA-485E-ACC5-171F21AAEA69}">
      <dsp:nvSpPr>
        <dsp:cNvPr id="0" name=""/>
        <dsp:cNvSpPr/>
      </dsp:nvSpPr>
      <dsp:spPr>
        <a:xfrm>
          <a:off x="146191" y="4302998"/>
          <a:ext cx="266063" cy="265803"/>
        </a:xfrm>
        <a:prstGeom prst="rect">
          <a:avLst/>
        </a:prstGeom>
        <a:blipFill>
          <a:blip xmlns:r="http://schemas.openxmlformats.org/officeDocument/2006/relationships" r:embed="rId1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B2D9823-4B72-4194-A867-9B6050ADED3F}">
      <dsp:nvSpPr>
        <dsp:cNvPr id="0" name=""/>
        <dsp:cNvSpPr/>
      </dsp:nvSpPr>
      <dsp:spPr>
        <a:xfrm>
          <a:off x="558446" y="4194260"/>
          <a:ext cx="6790459" cy="55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" tIns="59139" rIns="59139" bIns="59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Resource Utilization:</a:t>
          </a:r>
          <a:r>
            <a:rPr lang="en-US" sz="1800" b="0" i="0" kern="1200" baseline="0"/>
            <a:t> Balanced course distribution and effective room usage.</a:t>
          </a:r>
          <a:endParaRPr lang="en-US" sz="1800" kern="1200"/>
        </a:p>
      </dsp:txBody>
      <dsp:txXfrm>
        <a:off x="558446" y="4194260"/>
        <a:ext cx="6790459" cy="558790"/>
      </dsp:txXfrm>
    </dsp:sp>
    <dsp:sp modelId="{49A9981B-62C0-465D-BE44-4CF43EF2B273}">
      <dsp:nvSpPr>
        <dsp:cNvPr id="0" name=""/>
        <dsp:cNvSpPr/>
      </dsp:nvSpPr>
      <dsp:spPr>
        <a:xfrm>
          <a:off x="0" y="4892749"/>
          <a:ext cx="7390764" cy="48327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11E68ED-992C-40CE-83F0-02A2DA4B7633}">
      <dsp:nvSpPr>
        <dsp:cNvPr id="0" name=""/>
        <dsp:cNvSpPr/>
      </dsp:nvSpPr>
      <dsp:spPr>
        <a:xfrm>
          <a:off x="146191" y="5001487"/>
          <a:ext cx="266063" cy="265803"/>
        </a:xfrm>
        <a:prstGeom prst="rect">
          <a:avLst/>
        </a:prstGeom>
        <a:blipFill>
          <a:blip xmlns:r="http://schemas.openxmlformats.org/officeDocument/2006/relationships" r:embed="rId1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F7D1B9E-3966-40E6-B18E-219F62ACE9EB}">
      <dsp:nvSpPr>
        <dsp:cNvPr id="0" name=""/>
        <dsp:cNvSpPr/>
      </dsp:nvSpPr>
      <dsp:spPr>
        <a:xfrm>
          <a:off x="558446" y="4892749"/>
          <a:ext cx="6790459" cy="55879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9139" tIns="59139" rIns="59139" bIns="59139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/>
            <a:t>Scalability:</a:t>
          </a:r>
          <a:r>
            <a:rPr lang="en-US" sz="1800" b="0" i="0" kern="1200" baseline="0"/>
            <a:t> Maintained performance as problem size increased (up to 80 students and 15 courses).</a:t>
          </a:r>
          <a:endParaRPr lang="en-US" sz="1800" kern="1200"/>
        </a:p>
      </dsp:txBody>
      <dsp:txXfrm>
        <a:off x="558446" y="4892749"/>
        <a:ext cx="6790459" cy="558790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00DFC12-3303-404A-8AEF-165B177BCCA6}">
      <dsp:nvSpPr>
        <dsp:cNvPr id="0" name=""/>
        <dsp:cNvSpPr/>
      </dsp:nvSpPr>
      <dsp:spPr>
        <a:xfrm>
          <a:off x="0" y="152065"/>
          <a:ext cx="875511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Enhancements:</a:t>
          </a:r>
          <a:endParaRPr lang="en-US" sz="1800" kern="1200" dirty="0"/>
        </a:p>
      </dsp:txBody>
      <dsp:txXfrm>
        <a:off x="21075" y="173140"/>
        <a:ext cx="8712968" cy="389580"/>
      </dsp:txXfrm>
    </dsp:sp>
    <dsp:sp modelId="{0EE42510-3288-4371-86D4-9C60224A5892}">
      <dsp:nvSpPr>
        <dsp:cNvPr id="0" name=""/>
        <dsp:cNvSpPr/>
      </dsp:nvSpPr>
      <dsp:spPr>
        <a:xfrm>
          <a:off x="0" y="635635"/>
          <a:ext cx="875511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Advanced optimization techniques for further efficiency gains.</a:t>
          </a:r>
          <a:endParaRPr lang="en-US" sz="1800" kern="1200" dirty="0"/>
        </a:p>
      </dsp:txBody>
      <dsp:txXfrm>
        <a:off x="21075" y="656710"/>
        <a:ext cx="8712968" cy="389580"/>
      </dsp:txXfrm>
    </dsp:sp>
    <dsp:sp modelId="{818A2E7C-E121-426F-BA43-1F6820C7DE06}">
      <dsp:nvSpPr>
        <dsp:cNvPr id="0" name=""/>
        <dsp:cNvSpPr/>
      </dsp:nvSpPr>
      <dsp:spPr>
        <a:xfrm>
          <a:off x="0" y="1119205"/>
          <a:ext cx="875511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Machine learning integration for adaptive scheduling in dynamic scenarios.</a:t>
          </a:r>
          <a:endParaRPr lang="en-US" sz="1800" kern="1200" dirty="0"/>
        </a:p>
      </dsp:txBody>
      <dsp:txXfrm>
        <a:off x="21075" y="1140280"/>
        <a:ext cx="8712968" cy="389580"/>
      </dsp:txXfrm>
    </dsp:sp>
    <dsp:sp modelId="{58AD2FFA-3E60-4934-BB5B-394BEF7DC626}">
      <dsp:nvSpPr>
        <dsp:cNvPr id="0" name=""/>
        <dsp:cNvSpPr/>
      </dsp:nvSpPr>
      <dsp:spPr>
        <a:xfrm>
          <a:off x="0" y="1602775"/>
          <a:ext cx="875511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Limitations:</a:t>
          </a:r>
          <a:endParaRPr lang="en-US" sz="1800" kern="1200" dirty="0"/>
        </a:p>
      </dsp:txBody>
      <dsp:txXfrm>
        <a:off x="21075" y="1623850"/>
        <a:ext cx="8712968" cy="389580"/>
      </dsp:txXfrm>
    </dsp:sp>
    <dsp:sp modelId="{607C282F-8D4A-447B-9534-C59ACC2AE71B}">
      <dsp:nvSpPr>
        <dsp:cNvPr id="0" name=""/>
        <dsp:cNvSpPr/>
      </dsp:nvSpPr>
      <dsp:spPr>
        <a:xfrm>
          <a:off x="0" y="2086345"/>
          <a:ext cx="875511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Current scalability may face challenges with extremely large datasets.</a:t>
          </a:r>
          <a:endParaRPr lang="en-US" sz="1800" kern="1200" dirty="0"/>
        </a:p>
      </dsp:txBody>
      <dsp:txXfrm>
        <a:off x="21075" y="2107420"/>
        <a:ext cx="8712968" cy="389580"/>
      </dsp:txXfrm>
    </dsp:sp>
    <dsp:sp modelId="{426C6617-FE11-4267-ADA8-924F85014A8F}">
      <dsp:nvSpPr>
        <dsp:cNvPr id="0" name=""/>
        <dsp:cNvSpPr/>
      </dsp:nvSpPr>
      <dsp:spPr>
        <a:xfrm>
          <a:off x="0" y="2569915"/>
          <a:ext cx="875511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i="0" kern="1200" baseline="0" dirty="0"/>
            <a:t>Future Improvements:</a:t>
          </a:r>
          <a:endParaRPr lang="en-US" sz="1800" kern="1200" dirty="0"/>
        </a:p>
      </dsp:txBody>
      <dsp:txXfrm>
        <a:off x="21075" y="2590990"/>
        <a:ext cx="8712968" cy="389580"/>
      </dsp:txXfrm>
    </dsp:sp>
    <dsp:sp modelId="{6CCA2ACE-CE7B-409E-B0E3-0528A7132833}">
      <dsp:nvSpPr>
        <dsp:cNvPr id="0" name=""/>
        <dsp:cNvSpPr/>
      </dsp:nvSpPr>
      <dsp:spPr>
        <a:xfrm>
          <a:off x="0" y="3053485"/>
          <a:ext cx="875511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Inclusion of student preferences and faculty availability as soft constraints.</a:t>
          </a:r>
          <a:endParaRPr lang="en-US" sz="1800" kern="1200" dirty="0"/>
        </a:p>
      </dsp:txBody>
      <dsp:txXfrm>
        <a:off x="21075" y="3074560"/>
        <a:ext cx="8712968" cy="389580"/>
      </dsp:txXfrm>
    </dsp:sp>
    <dsp:sp modelId="{079EDA4D-9706-43AA-BEAA-C6D6FDBA3328}">
      <dsp:nvSpPr>
        <dsp:cNvPr id="0" name=""/>
        <dsp:cNvSpPr/>
      </dsp:nvSpPr>
      <dsp:spPr>
        <a:xfrm>
          <a:off x="0" y="3537055"/>
          <a:ext cx="875511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Optimization of resource utilization for better room allocation.</a:t>
          </a:r>
          <a:endParaRPr lang="en-US" sz="1800" kern="1200" dirty="0"/>
        </a:p>
      </dsp:txBody>
      <dsp:txXfrm>
        <a:off x="21075" y="3558130"/>
        <a:ext cx="8712968" cy="389580"/>
      </dsp:txXfrm>
    </dsp:sp>
    <dsp:sp modelId="{5DE062B4-07C2-4C62-908F-BEE1ED68F369}">
      <dsp:nvSpPr>
        <dsp:cNvPr id="0" name=""/>
        <dsp:cNvSpPr/>
      </dsp:nvSpPr>
      <dsp:spPr>
        <a:xfrm>
          <a:off x="0" y="4020625"/>
          <a:ext cx="8755118" cy="43173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0" i="0" kern="1200" baseline="0" dirty="0"/>
            <a:t>Testing with larger datasets to ensure robustness and reliability.</a:t>
          </a:r>
          <a:endParaRPr lang="en-US" sz="1800" kern="1200" dirty="0"/>
        </a:p>
      </dsp:txBody>
      <dsp:txXfrm>
        <a:off x="21075" y="4041700"/>
        <a:ext cx="8712968" cy="38958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42609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7088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03741572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25837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03498089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0845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8841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53999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9392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8323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3977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97292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3189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88438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803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52336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9A539E-70A0-4E94-B700-EEEDE5A6EDA1}" type="datetimeFigureOut">
              <a:rPr lang="en-US" smtClean="0"/>
              <a:t>12/13/2024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1580145-CA6B-4D6B-AF72-9DE6E6D0A93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5458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5" r:id="rId1"/>
    <p:sldLayoutId id="2147483696" r:id="rId2"/>
    <p:sldLayoutId id="2147483697" r:id="rId3"/>
    <p:sldLayoutId id="2147483698" r:id="rId4"/>
    <p:sldLayoutId id="2147483699" r:id="rId5"/>
    <p:sldLayoutId id="2147483700" r:id="rId6"/>
    <p:sldLayoutId id="2147483701" r:id="rId7"/>
    <p:sldLayoutId id="2147483702" r:id="rId8"/>
    <p:sldLayoutId id="2147483703" r:id="rId9"/>
    <p:sldLayoutId id="2147483704" r:id="rId10"/>
    <p:sldLayoutId id="2147483705" r:id="rId11"/>
    <p:sldLayoutId id="2147483706" r:id="rId12"/>
    <p:sldLayoutId id="2147483707" r:id="rId13"/>
    <p:sldLayoutId id="2147483708" r:id="rId14"/>
    <p:sldLayoutId id="2147483709" r:id="rId15"/>
    <p:sldLayoutId id="2147483710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gif"/><Relationship Id="rId2" Type="http://schemas.openxmlformats.org/officeDocument/2006/relationships/image" Target="../media/image26.gi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32D69D-AD4C-2A78-3EBF-87ED9C2A07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91863" y="1881554"/>
            <a:ext cx="10054184" cy="2262781"/>
          </a:xfrm>
        </p:spPr>
        <p:txBody>
          <a:bodyPr/>
          <a:lstStyle/>
          <a:p>
            <a:pPr algn="ctr"/>
            <a:r>
              <a:rPr lang="en-US" b="1" dirty="0"/>
              <a:t>&lt;Student Enrollment &amp; </a:t>
            </a:r>
            <a:br>
              <a:rPr lang="en-US" b="1" dirty="0"/>
            </a:br>
            <a:r>
              <a:rPr lang="en-US" b="1" dirty="0"/>
              <a:t>Course Scheduling System&gt;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8198265-647D-62CF-DE1E-2D2C25D230B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891863" y="4467957"/>
            <a:ext cx="8915399" cy="1126283"/>
          </a:xfrm>
        </p:spPr>
        <p:txBody>
          <a:bodyPr>
            <a:noAutofit/>
          </a:bodyPr>
          <a:lstStyle/>
          <a:p>
            <a:pPr algn="ctr"/>
            <a:r>
              <a:rPr lang="en-US" sz="2000" b="1" dirty="0">
                <a:latin typeface="+mj-lt"/>
              </a:rPr>
              <a:t>Team &lt;7&gt;</a:t>
            </a:r>
          </a:p>
          <a:p>
            <a:pPr algn="ctr"/>
            <a:endParaRPr lang="en-US" sz="2000" b="1" dirty="0">
              <a:latin typeface="+mj-lt"/>
            </a:endParaRPr>
          </a:p>
          <a:p>
            <a:pPr algn="ctr"/>
            <a:r>
              <a:rPr lang="en-US" sz="2000" b="1" dirty="0">
                <a:latin typeface="+mj-lt"/>
              </a:rPr>
              <a:t>&lt;Member 1 Laman Panakhova&gt; &lt;BSCS 2026&gt;</a:t>
            </a:r>
          </a:p>
          <a:p>
            <a:pPr algn="ctr"/>
            <a:r>
              <a:rPr lang="en-US" sz="2000" b="1" dirty="0">
                <a:latin typeface="+mj-lt"/>
              </a:rPr>
              <a:t>&lt;Member 2 </a:t>
            </a:r>
            <a:r>
              <a:rPr lang="en-US" sz="2000" b="1" dirty="0" err="1">
                <a:latin typeface="+mj-lt"/>
              </a:rPr>
              <a:t>Ravan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Gozalov</a:t>
            </a:r>
            <a:r>
              <a:rPr lang="en-US" sz="2000" b="1" dirty="0">
                <a:latin typeface="+mj-lt"/>
              </a:rPr>
              <a:t>&gt; &lt;Degree&gt;</a:t>
            </a:r>
          </a:p>
          <a:p>
            <a:pPr algn="ctr"/>
            <a:r>
              <a:rPr lang="en-US" sz="2000" b="1" dirty="0">
                <a:latin typeface="+mj-lt"/>
              </a:rPr>
              <a:t>&lt;Member 3 </a:t>
            </a:r>
            <a:r>
              <a:rPr lang="en-US" sz="2000" b="1" dirty="0" err="1">
                <a:latin typeface="+mj-lt"/>
              </a:rPr>
              <a:t>Sanan</a:t>
            </a:r>
            <a:r>
              <a:rPr lang="en-US" sz="2000" b="1" dirty="0">
                <a:latin typeface="+mj-lt"/>
              </a:rPr>
              <a:t> </a:t>
            </a:r>
            <a:r>
              <a:rPr lang="en-US" sz="2000" b="1" dirty="0" err="1">
                <a:latin typeface="+mj-lt"/>
              </a:rPr>
              <a:t>Namazov</a:t>
            </a:r>
            <a:r>
              <a:rPr lang="en-US" sz="2000" b="1" dirty="0">
                <a:latin typeface="+mj-lt"/>
              </a:rPr>
              <a:t>&gt; &lt;Degree&gt;</a:t>
            </a:r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56E4D237-77DB-9D60-A65D-C09E97E0B1E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80077" y="431649"/>
            <a:ext cx="2850989" cy="2082951"/>
          </a:xfrm>
          <a:prstGeom prst="rect">
            <a:avLst/>
          </a:prstGeom>
        </p:spPr>
      </p:pic>
      <p:sp>
        <p:nvSpPr>
          <p:cNvPr id="6" name="Subtitle 2">
            <a:extLst>
              <a:ext uri="{FF2B5EF4-FFF2-40B4-BE49-F238E27FC236}">
                <a16:creationId xmlns:a16="http://schemas.microsoft.com/office/drawing/2014/main" id="{ED831ADC-6CF3-EA9B-6487-80B73893ECEE}"/>
              </a:ext>
            </a:extLst>
          </p:cNvPr>
          <p:cNvSpPr txBox="1">
            <a:spLocks/>
          </p:cNvSpPr>
          <p:nvPr/>
        </p:nvSpPr>
        <p:spPr>
          <a:xfrm>
            <a:off x="7354188" y="431649"/>
            <a:ext cx="3957735" cy="194231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800" kern="120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6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4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2000" b="1" dirty="0">
                <a:latin typeface="+mj-lt"/>
              </a:rPr>
              <a:t>School of IT and Engineering</a:t>
            </a:r>
          </a:p>
          <a:p>
            <a:pPr algn="ctr"/>
            <a:r>
              <a:rPr lang="en-US" sz="2000" b="1" dirty="0">
                <a:latin typeface="+mj-lt"/>
              </a:rPr>
              <a:t>CSCI3613 Artificial Intelligence</a:t>
            </a:r>
          </a:p>
          <a:p>
            <a:pPr algn="ctr"/>
            <a:r>
              <a:rPr lang="en-US" sz="2000" b="1" dirty="0">
                <a:latin typeface="+mj-lt"/>
              </a:rPr>
              <a:t>Fall 2024</a:t>
            </a:r>
          </a:p>
        </p:txBody>
      </p:sp>
    </p:spTree>
    <p:extLst>
      <p:ext uri="{BB962C8B-B14F-4D97-AF65-F5344CB8AC3E}">
        <p14:creationId xmlns:p14="http://schemas.microsoft.com/office/powerpoint/2010/main" val="668779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7F0F34-045B-C58D-DE53-31E07B12BD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32163" y="371863"/>
            <a:ext cx="8911687" cy="1280890"/>
          </a:xfrm>
        </p:spPr>
        <p:txBody>
          <a:bodyPr/>
          <a:lstStyle/>
          <a:p>
            <a:pPr algn="ctr"/>
            <a:r>
              <a:rPr lang="en-US" dirty="0"/>
              <a:t>Algorithm(s) </a:t>
            </a:r>
            <a:br>
              <a:rPr lang="en-US" dirty="0"/>
            </a:br>
            <a:r>
              <a:rPr lang="en-US" dirty="0"/>
              <a:t>Constraint Satisfaction Problem (CSP)</a:t>
            </a:r>
          </a:p>
        </p:txBody>
      </p:sp>
      <p:graphicFrame>
        <p:nvGraphicFramePr>
          <p:cNvPr id="8" name="Rectangle 1">
            <a:extLst>
              <a:ext uri="{FF2B5EF4-FFF2-40B4-BE49-F238E27FC236}">
                <a16:creationId xmlns:a16="http://schemas.microsoft.com/office/drawing/2014/main" id="{828595D7-5CAD-24C5-14D1-3B7F066022C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81105525"/>
              </p:ext>
            </p:extLst>
          </p:nvPr>
        </p:nvGraphicFramePr>
        <p:xfrm>
          <a:off x="2711668" y="1786759"/>
          <a:ext cx="9298479" cy="489907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0829303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9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B27181B-B006-1F9C-661E-755FB7BAF2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73592" y="2837658"/>
            <a:ext cx="2454052" cy="3029344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Results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9" name="Rectangle 13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1" name="Rectangle 1">
            <a:extLst>
              <a:ext uri="{FF2B5EF4-FFF2-40B4-BE49-F238E27FC236}">
                <a16:creationId xmlns:a16="http://schemas.microsoft.com/office/drawing/2014/main" id="{6C6AB1DF-FDFB-822F-0631-582D2F62D9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4993851"/>
              </p:ext>
            </p:extLst>
          </p:nvPr>
        </p:nvGraphicFramePr>
        <p:xfrm>
          <a:off x="4450601" y="819806"/>
          <a:ext cx="7390764" cy="545486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Rectangle 2">
            <a:extLst>
              <a:ext uri="{FF2B5EF4-FFF2-40B4-BE49-F238E27FC236}">
                <a16:creationId xmlns:a16="http://schemas.microsoft.com/office/drawing/2014/main" id="{C4825F4F-D4D0-448E-993F-4AC6F699F601}"/>
              </a:ext>
            </a:extLst>
          </p:cNvPr>
          <p:cNvSpPr/>
          <p:nvPr/>
        </p:nvSpPr>
        <p:spPr>
          <a:xfrm>
            <a:off x="718963" y="3429000"/>
            <a:ext cx="336331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/>
            <a:r>
              <a:rPr lang="en-US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Successfully generated conflict-free schedules satisfying all constraints.</a:t>
            </a:r>
          </a:p>
        </p:txBody>
      </p:sp>
    </p:spTree>
    <p:extLst>
      <p:ext uri="{BB962C8B-B14F-4D97-AF65-F5344CB8AC3E}">
        <p14:creationId xmlns:p14="http://schemas.microsoft.com/office/powerpoint/2010/main" val="12255353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ADE13249-D1A6-47D9-9EAF-EE5AC186DD8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11142" y="1555531"/>
            <a:ext cx="11257714" cy="39939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6633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86000">
              <a:srgbClr val="E3EBCC"/>
            </a:gs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DDB02F-AA13-0944-D016-2CA93CC00B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Considerations</a:t>
            </a:r>
          </a:p>
        </p:txBody>
      </p:sp>
      <p:graphicFrame>
        <p:nvGraphicFramePr>
          <p:cNvPr id="41" name="Rectangle 1">
            <a:extLst>
              <a:ext uri="{FF2B5EF4-FFF2-40B4-BE49-F238E27FC236}">
                <a16:creationId xmlns:a16="http://schemas.microsoft.com/office/drawing/2014/main" id="{832D001A-8540-FEE3-1756-345E0F2D0D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52848067"/>
              </p:ext>
            </p:extLst>
          </p:nvPr>
        </p:nvGraphicFramePr>
        <p:xfrm>
          <a:off x="2932386" y="1629469"/>
          <a:ext cx="8755118" cy="460442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2831745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15245CD-3034-4F11-CC5C-191AFF8610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02373" y="4280337"/>
            <a:ext cx="6112804" cy="2262781"/>
          </a:xfrm>
        </p:spPr>
        <p:txBody>
          <a:bodyPr/>
          <a:lstStyle/>
          <a:p>
            <a:r>
              <a:rPr lang="en-US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THANK YOU FOR YOUR ATTENTION!</a:t>
            </a:r>
          </a:p>
        </p:txBody>
      </p:sp>
      <p:pic>
        <p:nvPicPr>
          <p:cNvPr id="6" name="Picture 5" descr="Emoji GIFs | GIFDB.com">
            <a:extLst>
              <a:ext uri="{FF2B5EF4-FFF2-40B4-BE49-F238E27FC236}">
                <a16:creationId xmlns:a16="http://schemas.microsoft.com/office/drawing/2014/main" id="{D664A786-AAAF-476B-9337-7DAD2ECCAF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99463" y="0"/>
            <a:ext cx="5092537" cy="5124220"/>
          </a:xfrm>
          <a:prstGeom prst="rect">
            <a:avLst/>
          </a:prstGeom>
        </p:spPr>
      </p:pic>
      <p:pic>
        <p:nvPicPr>
          <p:cNvPr id="2058" name="Picture 10" descr="GIFs For Powerpoint Presentation - 100 GIF Animations">
            <a:extLst>
              <a:ext uri="{FF2B5EF4-FFF2-40B4-BE49-F238E27FC236}">
                <a16:creationId xmlns:a16="http://schemas.microsoft.com/office/drawing/2014/main" id="{AF9F5F9B-B0E4-4A82-9850-8FA2441C5D7C}"/>
              </a:ext>
            </a:extLst>
          </p:cNvPr>
          <p:cNvPicPr>
            <a:picLocks noChangeAspect="1" noChangeArrowheads="1" noCrop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80296" y="683173"/>
            <a:ext cx="3571941" cy="455097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86273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0CA2930-ACE0-5803-865A-06AEA96DBF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 b="1">
                <a:solidFill>
                  <a:schemeClr val="bg1"/>
                </a:solidFill>
              </a:rPr>
              <a:t>Agenda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F56D55F-C18C-194F-58A7-00560208B62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0871778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7623772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014519-76E4-751C-DA06-69679F460D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in a Slide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562C1B6-805C-1D03-4AE5-159C4E9B9DF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5375526"/>
              </p:ext>
            </p:extLst>
          </p:nvPr>
        </p:nvGraphicFramePr>
        <p:xfrm>
          <a:off x="2845173" y="1726003"/>
          <a:ext cx="8915400" cy="4602480"/>
        </p:xfrm>
        <a:graphic>
          <a:graphicData uri="http://schemas.openxmlformats.org/drawingml/2006/table">
            <a:tbl>
              <a:tblPr firstRow="1" bandRow="1">
                <a:tableStyleId>{22838BEF-8BB2-4498-84A7-C5851F593DF1}</a:tableStyleId>
              </a:tblPr>
              <a:tblGrid>
                <a:gridCol w="2061918">
                  <a:extLst>
                    <a:ext uri="{9D8B030D-6E8A-4147-A177-3AD203B41FA5}">
                      <a16:colId xmlns:a16="http://schemas.microsoft.com/office/drawing/2014/main" val="2124129633"/>
                    </a:ext>
                  </a:extLst>
                </a:gridCol>
                <a:gridCol w="6853482">
                  <a:extLst>
                    <a:ext uri="{9D8B030D-6E8A-4147-A177-3AD203B41FA5}">
                      <a16:colId xmlns:a16="http://schemas.microsoft.com/office/drawing/2014/main" val="45015274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Project Title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&lt;</a:t>
                      </a:r>
                      <a:r>
                        <a:rPr lang="en-US" sz="2000" b="1" dirty="0"/>
                        <a:t>Student Enrollment &amp; Course Scheduling System</a:t>
                      </a:r>
                      <a:r>
                        <a:rPr lang="en-US" sz="2000" dirty="0"/>
                        <a:t>&gt;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101841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Value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The value of CSP in complex real-world problems lies in its ability to model and solve scheduling/logistics, optimization, and recourse allocation.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221133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Problem type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CSP (Constraint Satisfaction Problem).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94002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Preprocessing steps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Data Generation, Data Integration, Data Transformation: </a:t>
                      </a:r>
                      <a:r>
                        <a:rPr lang="en-US" sz="2000" b="1" dirty="0"/>
                        <a:t>defining variables, domains, neighbors, and constraints</a:t>
                      </a:r>
                      <a:r>
                        <a:rPr lang="en-US" sz="2000" dirty="0"/>
                        <a:t> to model the CSP, and Data Visualization</a:t>
                      </a:r>
                      <a:r>
                        <a:rPr lang="en-US" sz="2000" b="0" dirty="0"/>
                        <a:t>. 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313049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Algorithm(s)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1" kern="1200" dirty="0">
                          <a:solidFill>
                            <a:schemeClr val="dk1"/>
                          </a:solidFill>
                        </a:rPr>
                        <a:t>CSP</a:t>
                      </a:r>
                      <a:r>
                        <a:rPr lang="en-US" sz="2000" b="0" kern="1200" dirty="0">
                          <a:solidFill>
                            <a:schemeClr val="dk1"/>
                          </a:solidFill>
                        </a:rPr>
                        <a:t>, backtracking search, forward checking, MRV.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71681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Evaluation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Correctness Verification, Performance Analysis, and Resource Utilization.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57792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2000" b="0" dirty="0"/>
                        <a:t>Interpretation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000" b="0" dirty="0"/>
                        <a:t>Efficiency, Constraint Satisfaction, and Scalability.</a:t>
                      </a:r>
                      <a:endParaRPr lang="en-US" sz="2000" b="0" dirty="0">
                        <a:latin typeface="+mj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05757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938530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C48C7A-0410-8D27-A2C6-CD1FFF709B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Contributions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F952594-BAF1-16D9-79B4-34B745DB501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36936803"/>
              </p:ext>
            </p:extLst>
          </p:nvPr>
        </p:nvGraphicFramePr>
        <p:xfrm>
          <a:off x="2830951" y="2314901"/>
          <a:ext cx="8915400" cy="26381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457700">
                  <a:extLst>
                    <a:ext uri="{9D8B030D-6E8A-4147-A177-3AD203B41FA5}">
                      <a16:colId xmlns:a16="http://schemas.microsoft.com/office/drawing/2014/main" val="82392138"/>
                    </a:ext>
                  </a:extLst>
                </a:gridCol>
                <a:gridCol w="4457700">
                  <a:extLst>
                    <a:ext uri="{9D8B030D-6E8A-4147-A177-3AD203B41FA5}">
                      <a16:colId xmlns:a16="http://schemas.microsoft.com/office/drawing/2014/main" val="2430409656"/>
                    </a:ext>
                  </a:extLst>
                </a:gridCol>
              </a:tblGrid>
              <a:tr h="659525">
                <a:tc>
                  <a:txBody>
                    <a:bodyPr/>
                    <a:lstStyle/>
                    <a:p>
                      <a:r>
                        <a:rPr lang="en-US" b="1" dirty="0"/>
                        <a:t>Team Member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Contribution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88291625"/>
                  </a:ext>
                </a:extLst>
              </a:tr>
              <a:tr h="659525">
                <a:tc>
                  <a:txBody>
                    <a:bodyPr/>
                    <a:lstStyle/>
                    <a:p>
                      <a:r>
                        <a:rPr lang="en-US" b="1" dirty="0"/>
                        <a:t>&lt;Member 1 Laman Panakhova&gt;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56927016"/>
                  </a:ext>
                </a:extLst>
              </a:tr>
              <a:tr h="659525">
                <a:tc>
                  <a:txBody>
                    <a:bodyPr/>
                    <a:lstStyle/>
                    <a:p>
                      <a:r>
                        <a:rPr lang="en-US" b="1" dirty="0"/>
                        <a:t>&lt;Member 2 </a:t>
                      </a:r>
                      <a:r>
                        <a:rPr lang="en-US" b="1" dirty="0" err="1"/>
                        <a:t>Ravan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Gozalov</a:t>
                      </a:r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0778765"/>
                  </a:ext>
                </a:extLst>
              </a:tr>
              <a:tr h="659525">
                <a:tc>
                  <a:txBody>
                    <a:bodyPr/>
                    <a:lstStyle/>
                    <a:p>
                      <a:r>
                        <a:rPr lang="en-US" b="1" dirty="0"/>
                        <a:t>&lt;Member 3 </a:t>
                      </a:r>
                      <a:r>
                        <a:rPr lang="en-US" b="1" dirty="0" err="1"/>
                        <a:t>Sanan</a:t>
                      </a:r>
                      <a:r>
                        <a:rPr lang="en-US" b="1" dirty="0"/>
                        <a:t> </a:t>
                      </a:r>
                      <a:r>
                        <a:rPr lang="en-US" b="1" dirty="0" err="1"/>
                        <a:t>Namazov</a:t>
                      </a:r>
                      <a:r>
                        <a:rPr lang="en-US" b="1" dirty="0"/>
                        <a:t>&gt;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/>
                        <a:t>33.3%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655912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83193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8">
            <a:extLst>
              <a:ext uri="{FF2B5EF4-FFF2-40B4-BE49-F238E27FC236}">
                <a16:creationId xmlns:a16="http://schemas.microsoft.com/office/drawing/2014/main" id="{19FE08D8-CEA0-461E-870A-02CD15D9B9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FAF7F9A-9079-1C67-FB4D-6AD23E2616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Problem Statement</a:t>
            </a:r>
          </a:p>
        </p:txBody>
      </p:sp>
      <p:sp>
        <p:nvSpPr>
          <p:cNvPr id="8" name="Freeform 11">
            <a:extLst>
              <a:ext uri="{FF2B5EF4-FFF2-40B4-BE49-F238E27FC236}">
                <a16:creationId xmlns:a16="http://schemas.microsoft.com/office/drawing/2014/main" id="{2B982904-A46E-41DF-BA98-61E2300C7D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28" name="Rectangle 12">
            <a:extLst>
              <a:ext uri="{FF2B5EF4-FFF2-40B4-BE49-F238E27FC236}">
                <a16:creationId xmlns:a16="http://schemas.microsoft.com/office/drawing/2014/main" id="{27018161-547E-48F7-A0D9-272C9EA5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B78D656-A8D3-4290-B5D1-53C66711B118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4706578" y="589722"/>
            <a:ext cx="6798033" cy="3104245"/>
          </a:xfrm>
          <a:prstGeom prst="rect">
            <a:avLst/>
          </a:prstGeom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r>
              <a:rPr lang="en-US" b="1" dirty="0"/>
              <a:t>Objective:</a:t>
            </a:r>
            <a:br>
              <a:rPr lang="en-US" dirty="0"/>
            </a:br>
            <a:r>
              <a:rPr lang="en-US" dirty="0"/>
              <a:t>Develop a student enrollment and course scheduling system as a Constraint Satisfaction Problem (CSP).</a:t>
            </a:r>
          </a:p>
          <a:p>
            <a:r>
              <a:rPr lang="en-US" b="1" dirty="0"/>
              <a:t>Key Goals:</a:t>
            </a:r>
            <a:endParaRPr lang="en-US" dirty="0"/>
          </a:p>
          <a:p>
            <a:r>
              <a:rPr lang="en-US" dirty="0"/>
              <a:t>Assign students to courses.</a:t>
            </a:r>
          </a:p>
          <a:p>
            <a:r>
              <a:rPr lang="en-US" dirty="0"/>
              <a:t>Allocate courses to timeslots and rooms.</a:t>
            </a:r>
          </a:p>
          <a:p>
            <a:r>
              <a:rPr lang="en-US" dirty="0"/>
              <a:t>Allocate professors to courses.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30A2EE4-CFB8-40B2-8097-EBB75538DC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9081" y="4445876"/>
            <a:ext cx="8132918" cy="1748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487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224F85-8E52-42EC-A559-D7A33B62E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7324FB-165C-459C-A2FC-FF469756EE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887" y="1905000"/>
            <a:ext cx="8915400" cy="3777622"/>
          </a:xfrm>
        </p:spPr>
        <p:txBody>
          <a:bodyPr>
            <a:normAutofit lnSpcReduction="10000"/>
          </a:bodyPr>
          <a:lstStyle/>
          <a:p>
            <a:r>
              <a:rPr lang="en-US" b="1" dirty="0"/>
              <a:t>Variables:</a:t>
            </a:r>
            <a:endParaRPr lang="en-US" dirty="0"/>
          </a:p>
          <a:p>
            <a:r>
              <a:rPr lang="en-US" dirty="0"/>
              <a:t>Courses (each course is a variable).</a:t>
            </a:r>
          </a:p>
          <a:p>
            <a:r>
              <a:rPr lang="en-US" b="1" dirty="0"/>
              <a:t>Domains:</a:t>
            </a:r>
            <a:endParaRPr lang="en-US" dirty="0"/>
          </a:p>
          <a:p>
            <a:r>
              <a:rPr lang="en-US" dirty="0"/>
              <a:t>Combinations of respective timeslots and rooms.</a:t>
            </a:r>
          </a:p>
          <a:p>
            <a:r>
              <a:rPr lang="en-US" b="1" dirty="0"/>
              <a:t>Constraints:</a:t>
            </a:r>
            <a:endParaRPr lang="en-US" dirty="0"/>
          </a:p>
          <a:p>
            <a:r>
              <a:rPr lang="en-US" dirty="0"/>
              <a:t>Assign students to courses based on the enrollment table.</a:t>
            </a:r>
          </a:p>
          <a:p>
            <a:r>
              <a:rPr lang="en-US" dirty="0"/>
              <a:t>Avoid overlapping schedules for students and professors.</a:t>
            </a:r>
          </a:p>
          <a:p>
            <a:r>
              <a:rPr lang="en-US" dirty="0"/>
              <a:t>Match room capacities with course sizes.</a:t>
            </a:r>
          </a:p>
          <a:p>
            <a:r>
              <a:rPr lang="en-US" dirty="0"/>
              <a:t>Assign suitable rooms based on course type (e.g., classroom/lecture).</a:t>
            </a:r>
          </a:p>
          <a:p>
            <a:r>
              <a:rPr lang="en-US" dirty="0"/>
              <a:t>Schedule courses per timeslot, avoiding time conflicts.</a:t>
            </a:r>
          </a:p>
        </p:txBody>
      </p:sp>
    </p:spTree>
    <p:extLst>
      <p:ext uri="{BB962C8B-B14F-4D97-AF65-F5344CB8AC3E}">
        <p14:creationId xmlns:p14="http://schemas.microsoft.com/office/powerpoint/2010/main" val="19107076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0000"/>
                <a:satMod val="92000"/>
                <a:lumMod val="120000"/>
              </a:schemeClr>
            </a:gs>
            <a:gs pos="100000">
              <a:schemeClr val="bg2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A3D9AEEE-1CCD-43C0-BA3E-16D60A6E23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059079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882054B-2CB7-D30A-E49A-A9FF79886A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9893" y="3101093"/>
            <a:ext cx="2454052" cy="3029344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chemeClr val="bg1"/>
                </a:solidFill>
              </a:rPr>
              <a:t>Data</a:t>
            </a:r>
          </a:p>
        </p:txBody>
      </p:sp>
      <p:sp>
        <p:nvSpPr>
          <p:cNvPr id="11" name="Freeform 11">
            <a:extLst>
              <a:ext uri="{FF2B5EF4-FFF2-40B4-BE49-F238E27FC236}">
                <a16:creationId xmlns:a16="http://schemas.microsoft.com/office/drawing/2014/main" id="{60F880A6-33D3-4EEC-A780-B73559B9F2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auto">
          <a:xfrm flipV="1">
            <a:off x="-159" y="3179901"/>
            <a:ext cx="1098194" cy="514066"/>
          </a:xfrm>
          <a:custGeom>
            <a:avLst/>
            <a:gdLst>
              <a:gd name="connsiteX0" fmla="*/ 10000 w 10044"/>
              <a:gd name="connsiteY0" fmla="*/ 4701 h 9966"/>
              <a:gd name="connsiteX1" fmla="*/ 8559 w 10044"/>
              <a:gd name="connsiteY1" fmla="*/ 188 h 9966"/>
              <a:gd name="connsiteX2" fmla="*/ 8527 w 10044"/>
              <a:gd name="connsiteY2" fmla="*/ 94 h 9966"/>
              <a:gd name="connsiteX3" fmla="*/ 8438 w 10044"/>
              <a:gd name="connsiteY3" fmla="*/ 0 h 9966"/>
              <a:gd name="connsiteX4" fmla="*/ 7867 w 10044"/>
              <a:gd name="connsiteY4" fmla="*/ 0 h 9966"/>
              <a:gd name="connsiteX5" fmla="*/ 0 w 10044"/>
              <a:gd name="connsiteY5" fmla="*/ 70 h 9966"/>
              <a:gd name="connsiteX6" fmla="*/ 3132 w 10044"/>
              <a:gd name="connsiteY6" fmla="*/ 9763 h 9966"/>
              <a:gd name="connsiteX7" fmla="*/ 7867 w 10044"/>
              <a:gd name="connsiteY7" fmla="*/ 9966 h 9966"/>
              <a:gd name="connsiteX8" fmla="*/ 8438 w 10044"/>
              <a:gd name="connsiteY8" fmla="*/ 9966 h 9966"/>
              <a:gd name="connsiteX9" fmla="*/ 8527 w 10044"/>
              <a:gd name="connsiteY9" fmla="*/ 9872 h 9966"/>
              <a:gd name="connsiteX10" fmla="*/ 8559 w 10044"/>
              <a:gd name="connsiteY10" fmla="*/ 9778 h 9966"/>
              <a:gd name="connsiteX11" fmla="*/ 10000 w 10044"/>
              <a:gd name="connsiteY11" fmla="*/ 5265 h 9966"/>
              <a:gd name="connsiteX12" fmla="*/ 10000 w 10044"/>
              <a:gd name="connsiteY12" fmla="*/ 4701 h 9966"/>
              <a:gd name="connsiteX0" fmla="*/ 6839 w 6883"/>
              <a:gd name="connsiteY0" fmla="*/ 4885 h 10168"/>
              <a:gd name="connsiteX1" fmla="*/ 5405 w 6883"/>
              <a:gd name="connsiteY1" fmla="*/ 357 h 10168"/>
              <a:gd name="connsiteX2" fmla="*/ 5373 w 6883"/>
              <a:gd name="connsiteY2" fmla="*/ 262 h 10168"/>
              <a:gd name="connsiteX3" fmla="*/ 5284 w 6883"/>
              <a:gd name="connsiteY3" fmla="*/ 168 h 10168"/>
              <a:gd name="connsiteX4" fmla="*/ 4716 w 6883"/>
              <a:gd name="connsiteY4" fmla="*/ 168 h 10168"/>
              <a:gd name="connsiteX5" fmla="*/ 50 w 6883"/>
              <a:gd name="connsiteY5" fmla="*/ 0 h 10168"/>
              <a:gd name="connsiteX6" fmla="*/ 1 w 6883"/>
              <a:gd name="connsiteY6" fmla="*/ 9964 h 10168"/>
              <a:gd name="connsiteX7" fmla="*/ 4716 w 6883"/>
              <a:gd name="connsiteY7" fmla="*/ 10168 h 10168"/>
              <a:gd name="connsiteX8" fmla="*/ 5284 w 6883"/>
              <a:gd name="connsiteY8" fmla="*/ 10168 h 10168"/>
              <a:gd name="connsiteX9" fmla="*/ 5373 w 6883"/>
              <a:gd name="connsiteY9" fmla="*/ 10074 h 10168"/>
              <a:gd name="connsiteX10" fmla="*/ 5405 w 6883"/>
              <a:gd name="connsiteY10" fmla="*/ 9979 h 10168"/>
              <a:gd name="connsiteX11" fmla="*/ 6839 w 6883"/>
              <a:gd name="connsiteY11" fmla="*/ 5451 h 10168"/>
              <a:gd name="connsiteX12" fmla="*/ 6839 w 6883"/>
              <a:gd name="connsiteY12" fmla="*/ 4885 h 1016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83" h="10168">
                <a:moveTo>
                  <a:pt x="6839" y="4885"/>
                </a:moveTo>
                <a:lnTo>
                  <a:pt x="5405" y="357"/>
                </a:lnTo>
                <a:cubicBezTo>
                  <a:pt x="5395" y="325"/>
                  <a:pt x="5383" y="294"/>
                  <a:pt x="5373" y="262"/>
                </a:cubicBezTo>
                <a:cubicBezTo>
                  <a:pt x="5344" y="168"/>
                  <a:pt x="5314" y="168"/>
                  <a:pt x="5284" y="168"/>
                </a:cubicBezTo>
                <a:lnTo>
                  <a:pt x="4716" y="168"/>
                </a:lnTo>
                <a:lnTo>
                  <a:pt x="50" y="0"/>
                </a:lnTo>
                <a:cubicBezTo>
                  <a:pt x="59" y="3322"/>
                  <a:pt x="-8" y="6643"/>
                  <a:pt x="1" y="9964"/>
                </a:cubicBezTo>
                <a:lnTo>
                  <a:pt x="4716" y="10168"/>
                </a:lnTo>
                <a:lnTo>
                  <a:pt x="5284" y="10168"/>
                </a:lnTo>
                <a:cubicBezTo>
                  <a:pt x="5314" y="10168"/>
                  <a:pt x="5344" y="10074"/>
                  <a:pt x="5373" y="10074"/>
                </a:cubicBezTo>
                <a:cubicBezTo>
                  <a:pt x="5373" y="9979"/>
                  <a:pt x="5405" y="9979"/>
                  <a:pt x="5405" y="9979"/>
                </a:cubicBezTo>
                <a:lnTo>
                  <a:pt x="6839" y="5451"/>
                </a:lnTo>
                <a:cubicBezTo>
                  <a:pt x="6898" y="5262"/>
                  <a:pt x="6898" y="5074"/>
                  <a:pt x="6839" y="4885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2C6246ED-0535-4496-A8F6-1E80CC4EB8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95736" y="0"/>
            <a:ext cx="739626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023FEB74-C01E-D487-8816-D4F60DE48E47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15834260"/>
              </p:ext>
            </p:extLst>
          </p:nvPr>
        </p:nvGraphicFramePr>
        <p:xfrm>
          <a:off x="4713144" y="641551"/>
          <a:ext cx="6832212" cy="52647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807741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C5AEAA1-179B-4355-B0B5-0E85791A45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5952" y="2585545"/>
            <a:ext cx="7096324" cy="150153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A1A6EC-C539-425A-976B-FD4F419BF95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35952" y="420961"/>
            <a:ext cx="7096324" cy="162801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351BC4ED-A6E2-490B-A262-D314CE11C3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835952" y="4813738"/>
            <a:ext cx="7096324" cy="1623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63366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>
            <a:extLst>
              <a:ext uri="{FF2B5EF4-FFF2-40B4-BE49-F238E27FC236}">
                <a16:creationId xmlns:a16="http://schemas.microsoft.com/office/drawing/2014/main" id="{203A4F4E-F5FE-484D-893A-6CF4379FD5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492596" y="791057"/>
            <a:ext cx="8999142" cy="165785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BFC713E0-F2DC-49EB-AF1E-1649D72349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2596" y="3704896"/>
            <a:ext cx="8999142" cy="1742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7985417"/>
      </p:ext>
    </p:extLst>
  </p:cSld>
  <p:clrMapOvr>
    <a:masterClrMapping/>
  </p:clrMapOvr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</TotalTime>
  <Words>670</Words>
  <Application>Microsoft Office PowerPoint</Application>
  <PresentationFormat>Widescreen</PresentationFormat>
  <Paragraphs>99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8" baseType="lpstr">
      <vt:lpstr>Arial</vt:lpstr>
      <vt:lpstr>Century Gothic</vt:lpstr>
      <vt:lpstr>Wingdings 3</vt:lpstr>
      <vt:lpstr>Wisp</vt:lpstr>
      <vt:lpstr>&lt;Student Enrollment &amp;  Course Scheduling System&gt;</vt:lpstr>
      <vt:lpstr>Agenda</vt:lpstr>
      <vt:lpstr>Project in a Slide</vt:lpstr>
      <vt:lpstr>Contributions</vt:lpstr>
      <vt:lpstr>Problem Statement</vt:lpstr>
      <vt:lpstr>Modeling</vt:lpstr>
      <vt:lpstr>Data</vt:lpstr>
      <vt:lpstr>PowerPoint Presentation</vt:lpstr>
      <vt:lpstr>PowerPoint Presentation</vt:lpstr>
      <vt:lpstr>Algorithm(s)  Constraint Satisfaction Problem (CSP)</vt:lpstr>
      <vt:lpstr>Results</vt:lpstr>
      <vt:lpstr>PowerPoint Presentation</vt:lpstr>
      <vt:lpstr>Considerations</vt:lpstr>
      <vt:lpstr>THANK YOU FOR YOUR ATTENTION!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&lt;Student Enrollment &amp;  Course Scheduling System&gt;</dc:title>
  <dc:creator>Laman Panakhova</dc:creator>
  <cp:lastModifiedBy>Laman Panakhova</cp:lastModifiedBy>
  <cp:revision>1</cp:revision>
  <dcterms:created xsi:type="dcterms:W3CDTF">2024-12-13T12:53:52Z</dcterms:created>
  <dcterms:modified xsi:type="dcterms:W3CDTF">2024-12-13T16:08:55Z</dcterms:modified>
</cp:coreProperties>
</file>