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3" r:id="rId7"/>
    <p:sldId id="265" r:id="rId8"/>
    <p:sldId id="266" r:id="rId9"/>
    <p:sldId id="269" r:id="rId10"/>
    <p:sldId id="271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an Panakhova" initials="LP" lastIdx="1" clrIdx="0">
    <p:extLst>
      <p:ext uri="{19B8F6BF-5375-455C-9EA6-DF929625EA0E}">
        <p15:presenceInfo xmlns:p15="http://schemas.microsoft.com/office/powerpoint/2012/main" userId="S::lpanakhova16882@ada.edu.az::adc4502f-7986-4345-99de-3556ab67a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an Panakhova" userId="adc4502f-7986-4345-99de-3556ab67ab06" providerId="ADAL" clId="{83A6AA67-EA2A-4EC0-A96E-A2EC6A0E0EEB}"/>
    <pc:docChg chg="delSld">
      <pc:chgData name="Laman Panakhova" userId="adc4502f-7986-4345-99de-3556ab67ab06" providerId="ADAL" clId="{83A6AA67-EA2A-4EC0-A96E-A2EC6A0E0EEB}" dt="2025-04-06T05:22:37.253" v="2" actId="47"/>
      <pc:docMkLst>
        <pc:docMk/>
      </pc:docMkLst>
      <pc:sldChg chg="del">
        <pc:chgData name="Laman Panakhova" userId="adc4502f-7986-4345-99de-3556ab67ab06" providerId="ADAL" clId="{83A6AA67-EA2A-4EC0-A96E-A2EC6A0E0EEB}" dt="2025-04-06T05:22:14.399" v="0" actId="47"/>
        <pc:sldMkLst>
          <pc:docMk/>
          <pc:sldMk cId="4111594067" sldId="264"/>
        </pc:sldMkLst>
      </pc:sldChg>
      <pc:sldChg chg="del">
        <pc:chgData name="Laman Panakhova" userId="adc4502f-7986-4345-99de-3556ab67ab06" providerId="ADAL" clId="{83A6AA67-EA2A-4EC0-A96E-A2EC6A0E0EEB}" dt="2025-04-06T05:22:28.161" v="1" actId="47"/>
        <pc:sldMkLst>
          <pc:docMk/>
          <pc:sldMk cId="1448598587" sldId="268"/>
        </pc:sldMkLst>
      </pc:sldChg>
      <pc:sldChg chg="del">
        <pc:chgData name="Laman Panakhova" userId="adc4502f-7986-4345-99de-3556ab67ab06" providerId="ADAL" clId="{83A6AA67-EA2A-4EC0-A96E-A2EC6A0E0EEB}" dt="2025-04-06T05:22:37.253" v="2" actId="47"/>
        <pc:sldMkLst>
          <pc:docMk/>
          <pc:sldMk cId="3092947883" sldId="27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22:49:03.202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External Sort Merge Algorithm - Animated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Demonstration with M = 12, </a:t>
            </a:r>
            <a:r>
              <a:rPr dirty="0" err="1"/>
              <a:t>br</a:t>
            </a:r>
            <a:r>
              <a:rPr dirty="0"/>
              <a:t> = 36, and bb = 4</a:t>
            </a:r>
            <a:endParaRPr lang="en-US" dirty="0"/>
          </a:p>
          <a:p>
            <a:r>
              <a:rPr lang="en-US" dirty="0"/>
              <a:t>Laman Panakhova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98079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0269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030" y="112776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4545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4136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110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4706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4055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77" y="10972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7278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102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7938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12776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7938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3866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4545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435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864" y="10972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784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37758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117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77439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1651" y="10972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28304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10972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0652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97680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98079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13976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4706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57599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5800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44189" y="1109892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98079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20269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030" y="112776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4545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4136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110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4706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4055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77" y="10972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7278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102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7938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12776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7938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3866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84545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435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864" y="10972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7784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937758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1171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77439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91651" y="10972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28304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7600" y="10972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0652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97680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98079" y="29260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13976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4706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57599" y="2005374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58000" y="201168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44189" y="1109892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46AE4-7E3D-44E2-AA78-30BC7B0C1D43}"/>
              </a:ext>
            </a:extLst>
          </p:cNvPr>
          <p:cNvSpPr/>
          <p:nvPr/>
        </p:nvSpPr>
        <p:spPr>
          <a:xfrm>
            <a:off x="616430" y="5229948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04FEB-5C9F-4039-97D3-57F20E6B1FD5}"/>
              </a:ext>
            </a:extLst>
          </p:cNvPr>
          <p:cNvSpPr/>
          <p:nvPr/>
        </p:nvSpPr>
        <p:spPr>
          <a:xfrm>
            <a:off x="1249678" y="5229948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7F7D1A-C214-4531-B553-E6DDF916D87E}"/>
              </a:ext>
            </a:extLst>
          </p:cNvPr>
          <p:cNvSpPr/>
          <p:nvPr/>
        </p:nvSpPr>
        <p:spPr>
          <a:xfrm>
            <a:off x="1909195" y="5229948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DB051-8BD8-463B-BC88-6B7B4FC7AD11}"/>
              </a:ext>
            </a:extLst>
          </p:cNvPr>
          <p:cNvSpPr/>
          <p:nvPr/>
        </p:nvSpPr>
        <p:spPr>
          <a:xfrm>
            <a:off x="2565839" y="5229948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7C3DB-89A2-468B-9E66-DBCCEE65A636}"/>
              </a:ext>
            </a:extLst>
          </p:cNvPr>
          <p:cNvSpPr/>
          <p:nvPr/>
        </p:nvSpPr>
        <p:spPr>
          <a:xfrm>
            <a:off x="3186488" y="5212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21129-D7D2-4D76-9E40-61C70F5B364F}"/>
              </a:ext>
            </a:extLst>
          </p:cNvPr>
          <p:cNvSpPr/>
          <p:nvPr/>
        </p:nvSpPr>
        <p:spPr>
          <a:xfrm>
            <a:off x="3777432" y="5212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A3C16-478B-4421-BE1B-5FF4991D44CB}"/>
              </a:ext>
            </a:extLst>
          </p:cNvPr>
          <p:cNvSpPr/>
          <p:nvPr/>
        </p:nvSpPr>
        <p:spPr>
          <a:xfrm>
            <a:off x="4389118" y="5199468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EE118-C48F-4B69-AFE6-BF19ADDC5D0C}"/>
              </a:ext>
            </a:extLst>
          </p:cNvPr>
          <p:cNvSpPr/>
          <p:nvPr/>
        </p:nvSpPr>
        <p:spPr>
          <a:xfrm>
            <a:off x="5007107" y="5197366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0C207E-0FEB-42F3-9342-97F1CBE7EA2D}"/>
              </a:ext>
            </a:extLst>
          </p:cNvPr>
          <p:cNvSpPr/>
          <p:nvPr/>
        </p:nvSpPr>
        <p:spPr>
          <a:xfrm>
            <a:off x="5660320" y="5184754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CBBEB-BA07-46DC-A280-6EC6D34535F2}"/>
              </a:ext>
            </a:extLst>
          </p:cNvPr>
          <p:cNvSpPr/>
          <p:nvPr/>
        </p:nvSpPr>
        <p:spPr>
          <a:xfrm>
            <a:off x="6313533" y="5184754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AF007-5B3D-49D5-A439-6B03079C6D61}"/>
              </a:ext>
            </a:extLst>
          </p:cNvPr>
          <p:cNvSpPr/>
          <p:nvPr/>
        </p:nvSpPr>
        <p:spPr>
          <a:xfrm>
            <a:off x="6960959" y="5184754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A5E59-AFBC-4668-AD74-A384F9B221EB}"/>
              </a:ext>
            </a:extLst>
          </p:cNvPr>
          <p:cNvSpPr/>
          <p:nvPr/>
        </p:nvSpPr>
        <p:spPr>
          <a:xfrm>
            <a:off x="7584494" y="5184754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D0C4230-C150-4306-93FF-A2215B11DA5D}"/>
              </a:ext>
            </a:extLst>
          </p:cNvPr>
          <p:cNvSpPr/>
          <p:nvPr/>
        </p:nvSpPr>
        <p:spPr>
          <a:xfrm>
            <a:off x="3735128" y="3804745"/>
            <a:ext cx="836872" cy="12086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4545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1101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4706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7278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1021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07938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3866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24350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57600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1171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98079" y="292608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A46AE4-7E3D-44E2-AA78-30BC7B0C1D43}"/>
              </a:ext>
            </a:extLst>
          </p:cNvPr>
          <p:cNvSpPr/>
          <p:nvPr/>
        </p:nvSpPr>
        <p:spPr>
          <a:xfrm>
            <a:off x="495036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04FEB-5C9F-4039-97D3-57F20E6B1FD5}"/>
              </a:ext>
            </a:extLst>
          </p:cNvPr>
          <p:cNvSpPr/>
          <p:nvPr/>
        </p:nvSpPr>
        <p:spPr>
          <a:xfrm>
            <a:off x="1128284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7F7D1A-C214-4531-B553-E6DDF916D87E}"/>
              </a:ext>
            </a:extLst>
          </p:cNvPr>
          <p:cNvSpPr/>
          <p:nvPr/>
        </p:nvSpPr>
        <p:spPr>
          <a:xfrm>
            <a:off x="1787801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DB051-8BD8-463B-BC88-6B7B4FC7AD11}"/>
              </a:ext>
            </a:extLst>
          </p:cNvPr>
          <p:cNvSpPr/>
          <p:nvPr/>
        </p:nvSpPr>
        <p:spPr>
          <a:xfrm>
            <a:off x="2444445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7C3DB-89A2-468B-9E66-DBCCEE65A636}"/>
              </a:ext>
            </a:extLst>
          </p:cNvPr>
          <p:cNvSpPr/>
          <p:nvPr/>
        </p:nvSpPr>
        <p:spPr>
          <a:xfrm>
            <a:off x="3065094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21129-D7D2-4D76-9E40-61C70F5B364F}"/>
              </a:ext>
            </a:extLst>
          </p:cNvPr>
          <p:cNvSpPr/>
          <p:nvPr/>
        </p:nvSpPr>
        <p:spPr>
          <a:xfrm>
            <a:off x="3656038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A3C16-478B-4421-BE1B-5FF4991D44CB}"/>
              </a:ext>
            </a:extLst>
          </p:cNvPr>
          <p:cNvSpPr/>
          <p:nvPr/>
        </p:nvSpPr>
        <p:spPr>
          <a:xfrm>
            <a:off x="4267724" y="126281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EE118-C48F-4B69-AFE6-BF19ADDC5D0C}"/>
              </a:ext>
            </a:extLst>
          </p:cNvPr>
          <p:cNvSpPr/>
          <p:nvPr/>
        </p:nvSpPr>
        <p:spPr>
          <a:xfrm>
            <a:off x="4885713" y="1260716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0C207E-0FEB-42F3-9342-97F1CBE7EA2D}"/>
              </a:ext>
            </a:extLst>
          </p:cNvPr>
          <p:cNvSpPr/>
          <p:nvPr/>
        </p:nvSpPr>
        <p:spPr>
          <a:xfrm>
            <a:off x="5538926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CBBEB-BA07-46DC-A280-6EC6D34535F2}"/>
              </a:ext>
            </a:extLst>
          </p:cNvPr>
          <p:cNvSpPr/>
          <p:nvPr/>
        </p:nvSpPr>
        <p:spPr>
          <a:xfrm>
            <a:off x="6192139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AF007-5B3D-49D5-A439-6B03079C6D61}"/>
              </a:ext>
            </a:extLst>
          </p:cNvPr>
          <p:cNvSpPr/>
          <p:nvPr/>
        </p:nvSpPr>
        <p:spPr>
          <a:xfrm>
            <a:off x="6839565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A5E59-AFBC-4668-AD74-A384F9B221EB}"/>
              </a:ext>
            </a:extLst>
          </p:cNvPr>
          <p:cNvSpPr/>
          <p:nvPr/>
        </p:nvSpPr>
        <p:spPr>
          <a:xfrm>
            <a:off x="7463100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D0C4230-C150-4306-93FF-A2215B11DA5D}"/>
              </a:ext>
            </a:extLst>
          </p:cNvPr>
          <p:cNvSpPr/>
          <p:nvPr/>
        </p:nvSpPr>
        <p:spPr>
          <a:xfrm>
            <a:off x="3735128" y="3804745"/>
            <a:ext cx="836872" cy="12086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55BB97-8582-44D6-8495-D12212CBD855}"/>
              </a:ext>
            </a:extLst>
          </p:cNvPr>
          <p:cNvSpPr/>
          <p:nvPr/>
        </p:nvSpPr>
        <p:spPr>
          <a:xfrm>
            <a:off x="512609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D7813-8574-4E3B-A6C7-DE8857A2397D}"/>
              </a:ext>
            </a:extLst>
          </p:cNvPr>
          <p:cNvSpPr/>
          <p:nvPr/>
        </p:nvSpPr>
        <p:spPr>
          <a:xfrm>
            <a:off x="1128251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C1018-D8E1-4870-B892-A18ADD977210}"/>
              </a:ext>
            </a:extLst>
          </p:cNvPr>
          <p:cNvSpPr/>
          <p:nvPr/>
        </p:nvSpPr>
        <p:spPr>
          <a:xfrm>
            <a:off x="1762830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94A46-405C-4E1F-A752-F479CC0431B6}"/>
              </a:ext>
            </a:extLst>
          </p:cNvPr>
          <p:cNvSpPr/>
          <p:nvPr/>
        </p:nvSpPr>
        <p:spPr>
          <a:xfrm>
            <a:off x="2378719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375625-5BCF-4A98-ABEB-A563975C64E7}"/>
              </a:ext>
            </a:extLst>
          </p:cNvPr>
          <p:cNvSpPr/>
          <p:nvPr/>
        </p:nvSpPr>
        <p:spPr>
          <a:xfrm>
            <a:off x="3010407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FD828B-0B6B-45DE-BDA7-FF847016BFD8}"/>
              </a:ext>
            </a:extLst>
          </p:cNvPr>
          <p:cNvSpPr/>
          <p:nvPr/>
        </p:nvSpPr>
        <p:spPr>
          <a:xfrm>
            <a:off x="362209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A2C827-2DA0-4EE7-8B38-2F1811B1ED84}"/>
              </a:ext>
            </a:extLst>
          </p:cNvPr>
          <p:cNvSpPr/>
          <p:nvPr/>
        </p:nvSpPr>
        <p:spPr>
          <a:xfrm>
            <a:off x="4244836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8FF1E0-4C98-4160-8D28-71910944B626}"/>
              </a:ext>
            </a:extLst>
          </p:cNvPr>
          <p:cNvSpPr/>
          <p:nvPr/>
        </p:nvSpPr>
        <p:spPr>
          <a:xfrm>
            <a:off x="483131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1A795-866C-4C38-A7C2-FE8070E8AE66}"/>
              </a:ext>
            </a:extLst>
          </p:cNvPr>
          <p:cNvSpPr/>
          <p:nvPr/>
        </p:nvSpPr>
        <p:spPr>
          <a:xfrm>
            <a:off x="5460610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5B1B4-FC1E-4D96-9141-E6C6CF00F969}"/>
              </a:ext>
            </a:extLst>
          </p:cNvPr>
          <p:cNvSpPr/>
          <p:nvPr/>
        </p:nvSpPr>
        <p:spPr>
          <a:xfrm>
            <a:off x="6089366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2CFD5-FC2C-4E0A-8FE0-6479374E9AD6}"/>
              </a:ext>
            </a:extLst>
          </p:cNvPr>
          <p:cNvSpPr/>
          <p:nvPr/>
        </p:nvSpPr>
        <p:spPr>
          <a:xfrm>
            <a:off x="6718663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6ECD9-A5E3-4E99-BA94-B5DADD250C57}"/>
              </a:ext>
            </a:extLst>
          </p:cNvPr>
          <p:cNvSpPr/>
          <p:nvPr/>
        </p:nvSpPr>
        <p:spPr>
          <a:xfrm>
            <a:off x="7366109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2F4BA9-9B48-4C69-851C-5B2EC7E0D6CB}"/>
              </a:ext>
            </a:extLst>
          </p:cNvPr>
          <p:cNvSpPr/>
          <p:nvPr/>
        </p:nvSpPr>
        <p:spPr>
          <a:xfrm>
            <a:off x="816690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ADD6B6-7BC8-4B8E-9536-3C94E5F7962B}"/>
              </a:ext>
            </a:extLst>
          </p:cNvPr>
          <p:cNvSpPr/>
          <p:nvPr/>
        </p:nvSpPr>
        <p:spPr>
          <a:xfrm>
            <a:off x="1467970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581B0-692F-4FE8-BA50-7BE3A6DCF4F2}"/>
              </a:ext>
            </a:extLst>
          </p:cNvPr>
          <p:cNvSpPr/>
          <p:nvPr/>
        </p:nvSpPr>
        <p:spPr>
          <a:xfrm>
            <a:off x="2132547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68D0B-DFEF-4AEE-ADD8-0426D4CFD1DE}"/>
              </a:ext>
            </a:extLst>
          </p:cNvPr>
          <p:cNvSpPr/>
          <p:nvPr/>
        </p:nvSpPr>
        <p:spPr>
          <a:xfrm>
            <a:off x="2747400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6CD1B1-69EB-4A99-8D94-87560B5A9F96}"/>
              </a:ext>
            </a:extLst>
          </p:cNvPr>
          <p:cNvSpPr/>
          <p:nvPr/>
        </p:nvSpPr>
        <p:spPr>
          <a:xfrm>
            <a:off x="3355153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15B948-692D-4D25-82F2-755AD11A4C62}"/>
              </a:ext>
            </a:extLst>
          </p:cNvPr>
          <p:cNvSpPr/>
          <p:nvPr/>
        </p:nvSpPr>
        <p:spPr>
          <a:xfrm>
            <a:off x="3976306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4580F9-6E29-44DD-A693-FCA2ABDAC68A}"/>
              </a:ext>
            </a:extLst>
          </p:cNvPr>
          <p:cNvSpPr/>
          <p:nvPr/>
        </p:nvSpPr>
        <p:spPr>
          <a:xfrm>
            <a:off x="4597459" y="5709221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9A6F57-8511-488B-A96C-75757AECF873}"/>
              </a:ext>
            </a:extLst>
          </p:cNvPr>
          <p:cNvSpPr/>
          <p:nvPr/>
        </p:nvSpPr>
        <p:spPr>
          <a:xfrm>
            <a:off x="5212312" y="5709221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719257-D393-45ED-B001-3F14EDD73B82}"/>
              </a:ext>
            </a:extLst>
          </p:cNvPr>
          <p:cNvSpPr/>
          <p:nvPr/>
        </p:nvSpPr>
        <p:spPr>
          <a:xfrm>
            <a:off x="5805356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F2DD90-C889-4BB4-9A64-881975ADAAC2}"/>
              </a:ext>
            </a:extLst>
          </p:cNvPr>
          <p:cNvSpPr/>
          <p:nvPr/>
        </p:nvSpPr>
        <p:spPr>
          <a:xfrm>
            <a:off x="6434112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946377-D414-4F04-BEF4-7D16CDDABC3B}"/>
              </a:ext>
            </a:extLst>
          </p:cNvPr>
          <p:cNvSpPr/>
          <p:nvPr/>
        </p:nvSpPr>
        <p:spPr>
          <a:xfrm>
            <a:off x="7085766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9E1D3A-CF3E-43B1-8462-17CDD4B89E62}"/>
              </a:ext>
            </a:extLst>
          </p:cNvPr>
          <p:cNvSpPr/>
          <p:nvPr/>
        </p:nvSpPr>
        <p:spPr>
          <a:xfrm>
            <a:off x="7737420" y="570344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942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A46AE4-7E3D-44E2-AA78-30BC7B0C1D43}"/>
              </a:ext>
            </a:extLst>
          </p:cNvPr>
          <p:cNvSpPr/>
          <p:nvPr/>
        </p:nvSpPr>
        <p:spPr>
          <a:xfrm>
            <a:off x="495036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04FEB-5C9F-4039-97D3-57F20E6B1FD5}"/>
              </a:ext>
            </a:extLst>
          </p:cNvPr>
          <p:cNvSpPr/>
          <p:nvPr/>
        </p:nvSpPr>
        <p:spPr>
          <a:xfrm>
            <a:off x="1128284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7F7D1A-C214-4531-B553-E6DDF916D87E}"/>
              </a:ext>
            </a:extLst>
          </p:cNvPr>
          <p:cNvSpPr/>
          <p:nvPr/>
        </p:nvSpPr>
        <p:spPr>
          <a:xfrm>
            <a:off x="1787801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DB051-8BD8-463B-BC88-6B7B4FC7AD11}"/>
              </a:ext>
            </a:extLst>
          </p:cNvPr>
          <p:cNvSpPr/>
          <p:nvPr/>
        </p:nvSpPr>
        <p:spPr>
          <a:xfrm>
            <a:off x="2444445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7C3DB-89A2-468B-9E66-DBCCEE65A636}"/>
              </a:ext>
            </a:extLst>
          </p:cNvPr>
          <p:cNvSpPr/>
          <p:nvPr/>
        </p:nvSpPr>
        <p:spPr>
          <a:xfrm>
            <a:off x="3065094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21129-D7D2-4D76-9E40-61C70F5B364F}"/>
              </a:ext>
            </a:extLst>
          </p:cNvPr>
          <p:cNvSpPr/>
          <p:nvPr/>
        </p:nvSpPr>
        <p:spPr>
          <a:xfrm>
            <a:off x="3656038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A3C16-478B-4421-BE1B-5FF4991D44CB}"/>
              </a:ext>
            </a:extLst>
          </p:cNvPr>
          <p:cNvSpPr/>
          <p:nvPr/>
        </p:nvSpPr>
        <p:spPr>
          <a:xfrm>
            <a:off x="4267724" y="126281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EE118-C48F-4B69-AFE6-BF19ADDC5D0C}"/>
              </a:ext>
            </a:extLst>
          </p:cNvPr>
          <p:cNvSpPr/>
          <p:nvPr/>
        </p:nvSpPr>
        <p:spPr>
          <a:xfrm>
            <a:off x="4885713" y="1260716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0C207E-0FEB-42F3-9342-97F1CBE7EA2D}"/>
              </a:ext>
            </a:extLst>
          </p:cNvPr>
          <p:cNvSpPr/>
          <p:nvPr/>
        </p:nvSpPr>
        <p:spPr>
          <a:xfrm>
            <a:off x="5538926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CBBEB-BA07-46DC-A280-6EC6D34535F2}"/>
              </a:ext>
            </a:extLst>
          </p:cNvPr>
          <p:cNvSpPr/>
          <p:nvPr/>
        </p:nvSpPr>
        <p:spPr>
          <a:xfrm>
            <a:off x="6192139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AF007-5B3D-49D5-A439-6B03079C6D61}"/>
              </a:ext>
            </a:extLst>
          </p:cNvPr>
          <p:cNvSpPr/>
          <p:nvPr/>
        </p:nvSpPr>
        <p:spPr>
          <a:xfrm>
            <a:off x="6839565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A5E59-AFBC-4668-AD74-A384F9B221EB}"/>
              </a:ext>
            </a:extLst>
          </p:cNvPr>
          <p:cNvSpPr/>
          <p:nvPr/>
        </p:nvSpPr>
        <p:spPr>
          <a:xfrm>
            <a:off x="7463100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55BB97-8582-44D6-8495-D12212CBD855}"/>
              </a:ext>
            </a:extLst>
          </p:cNvPr>
          <p:cNvSpPr/>
          <p:nvPr/>
        </p:nvSpPr>
        <p:spPr>
          <a:xfrm>
            <a:off x="512609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D7813-8574-4E3B-A6C7-DE8857A2397D}"/>
              </a:ext>
            </a:extLst>
          </p:cNvPr>
          <p:cNvSpPr/>
          <p:nvPr/>
        </p:nvSpPr>
        <p:spPr>
          <a:xfrm>
            <a:off x="1128251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C1018-D8E1-4870-B892-A18ADD977210}"/>
              </a:ext>
            </a:extLst>
          </p:cNvPr>
          <p:cNvSpPr/>
          <p:nvPr/>
        </p:nvSpPr>
        <p:spPr>
          <a:xfrm>
            <a:off x="1762830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94A46-405C-4E1F-A752-F479CC0431B6}"/>
              </a:ext>
            </a:extLst>
          </p:cNvPr>
          <p:cNvSpPr/>
          <p:nvPr/>
        </p:nvSpPr>
        <p:spPr>
          <a:xfrm>
            <a:off x="2378719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375625-5BCF-4A98-ABEB-A563975C64E7}"/>
              </a:ext>
            </a:extLst>
          </p:cNvPr>
          <p:cNvSpPr/>
          <p:nvPr/>
        </p:nvSpPr>
        <p:spPr>
          <a:xfrm>
            <a:off x="3010407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FD828B-0B6B-45DE-BDA7-FF847016BFD8}"/>
              </a:ext>
            </a:extLst>
          </p:cNvPr>
          <p:cNvSpPr/>
          <p:nvPr/>
        </p:nvSpPr>
        <p:spPr>
          <a:xfrm>
            <a:off x="362209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A2C827-2DA0-4EE7-8B38-2F1811B1ED84}"/>
              </a:ext>
            </a:extLst>
          </p:cNvPr>
          <p:cNvSpPr/>
          <p:nvPr/>
        </p:nvSpPr>
        <p:spPr>
          <a:xfrm>
            <a:off x="4244836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8FF1E0-4C98-4160-8D28-71910944B626}"/>
              </a:ext>
            </a:extLst>
          </p:cNvPr>
          <p:cNvSpPr/>
          <p:nvPr/>
        </p:nvSpPr>
        <p:spPr>
          <a:xfrm>
            <a:off x="483131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1A795-866C-4C38-A7C2-FE8070E8AE66}"/>
              </a:ext>
            </a:extLst>
          </p:cNvPr>
          <p:cNvSpPr/>
          <p:nvPr/>
        </p:nvSpPr>
        <p:spPr>
          <a:xfrm>
            <a:off x="5460610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5B1B4-FC1E-4D96-9141-E6C6CF00F969}"/>
              </a:ext>
            </a:extLst>
          </p:cNvPr>
          <p:cNvSpPr/>
          <p:nvPr/>
        </p:nvSpPr>
        <p:spPr>
          <a:xfrm>
            <a:off x="6089366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2CFD5-FC2C-4E0A-8FE0-6479374E9AD6}"/>
              </a:ext>
            </a:extLst>
          </p:cNvPr>
          <p:cNvSpPr/>
          <p:nvPr/>
        </p:nvSpPr>
        <p:spPr>
          <a:xfrm>
            <a:off x="6718663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6ECD9-A5E3-4E99-BA94-B5DADD250C57}"/>
              </a:ext>
            </a:extLst>
          </p:cNvPr>
          <p:cNvSpPr/>
          <p:nvPr/>
        </p:nvSpPr>
        <p:spPr>
          <a:xfrm>
            <a:off x="7366109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2F4BA9-9B48-4C69-851C-5B2EC7E0D6CB}"/>
              </a:ext>
            </a:extLst>
          </p:cNvPr>
          <p:cNvSpPr/>
          <p:nvPr/>
        </p:nvSpPr>
        <p:spPr>
          <a:xfrm>
            <a:off x="48216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ADD6B6-7BC8-4B8E-9536-3C94E5F7962B}"/>
              </a:ext>
            </a:extLst>
          </p:cNvPr>
          <p:cNvSpPr/>
          <p:nvPr/>
        </p:nvSpPr>
        <p:spPr>
          <a:xfrm>
            <a:off x="113344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581B0-692F-4FE8-BA50-7BE3A6DCF4F2}"/>
              </a:ext>
            </a:extLst>
          </p:cNvPr>
          <p:cNvSpPr/>
          <p:nvPr/>
        </p:nvSpPr>
        <p:spPr>
          <a:xfrm>
            <a:off x="1798022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68D0B-DFEF-4AEE-ADD8-0426D4CFD1DE}"/>
              </a:ext>
            </a:extLst>
          </p:cNvPr>
          <p:cNvSpPr/>
          <p:nvPr/>
        </p:nvSpPr>
        <p:spPr>
          <a:xfrm>
            <a:off x="241287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6CD1B1-69EB-4A99-8D94-87560B5A9F96}"/>
              </a:ext>
            </a:extLst>
          </p:cNvPr>
          <p:cNvSpPr/>
          <p:nvPr/>
        </p:nvSpPr>
        <p:spPr>
          <a:xfrm>
            <a:off x="3020628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15B948-692D-4D25-82F2-755AD11A4C62}"/>
              </a:ext>
            </a:extLst>
          </p:cNvPr>
          <p:cNvSpPr/>
          <p:nvPr/>
        </p:nvSpPr>
        <p:spPr>
          <a:xfrm>
            <a:off x="364178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4580F9-6E29-44DD-A693-FCA2ABDAC68A}"/>
              </a:ext>
            </a:extLst>
          </p:cNvPr>
          <p:cNvSpPr/>
          <p:nvPr/>
        </p:nvSpPr>
        <p:spPr>
          <a:xfrm>
            <a:off x="4262934" y="2917673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9A6F57-8511-488B-A96C-75757AECF873}"/>
              </a:ext>
            </a:extLst>
          </p:cNvPr>
          <p:cNvSpPr/>
          <p:nvPr/>
        </p:nvSpPr>
        <p:spPr>
          <a:xfrm>
            <a:off x="4877787" y="2917673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719257-D393-45ED-B001-3F14EDD73B82}"/>
              </a:ext>
            </a:extLst>
          </p:cNvPr>
          <p:cNvSpPr/>
          <p:nvPr/>
        </p:nvSpPr>
        <p:spPr>
          <a:xfrm>
            <a:off x="547083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F2DD90-C889-4BB4-9A64-881975ADAAC2}"/>
              </a:ext>
            </a:extLst>
          </p:cNvPr>
          <p:cNvSpPr/>
          <p:nvPr/>
        </p:nvSpPr>
        <p:spPr>
          <a:xfrm>
            <a:off x="6099587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946377-D414-4F04-BEF4-7D16CDDABC3B}"/>
              </a:ext>
            </a:extLst>
          </p:cNvPr>
          <p:cNvSpPr/>
          <p:nvPr/>
        </p:nvSpPr>
        <p:spPr>
          <a:xfrm>
            <a:off x="675124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9E1D3A-CF3E-43B1-8462-17CDD4B89E62}"/>
              </a:ext>
            </a:extLst>
          </p:cNvPr>
          <p:cNvSpPr/>
          <p:nvPr/>
        </p:nvSpPr>
        <p:spPr>
          <a:xfrm>
            <a:off x="740289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DB941112-4D93-4A60-8E58-85C25CC2B1E5}"/>
              </a:ext>
            </a:extLst>
          </p:cNvPr>
          <p:cNvSpPr/>
          <p:nvPr/>
        </p:nvSpPr>
        <p:spPr>
          <a:xfrm rot="5400000">
            <a:off x="3741683" y="4162097"/>
            <a:ext cx="1996965" cy="1975944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A46AE4-7E3D-44E2-AA78-30BC7B0C1D43}"/>
              </a:ext>
            </a:extLst>
          </p:cNvPr>
          <p:cNvSpPr/>
          <p:nvPr/>
        </p:nvSpPr>
        <p:spPr>
          <a:xfrm>
            <a:off x="495036" y="1293298"/>
            <a:ext cx="548640" cy="5486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04FEB-5C9F-4039-97D3-57F20E6B1FD5}"/>
              </a:ext>
            </a:extLst>
          </p:cNvPr>
          <p:cNvSpPr/>
          <p:nvPr/>
        </p:nvSpPr>
        <p:spPr>
          <a:xfrm>
            <a:off x="1128284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7F7D1A-C214-4531-B553-E6DDF916D87E}"/>
              </a:ext>
            </a:extLst>
          </p:cNvPr>
          <p:cNvSpPr/>
          <p:nvPr/>
        </p:nvSpPr>
        <p:spPr>
          <a:xfrm>
            <a:off x="1787801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DB051-8BD8-463B-BC88-6B7B4FC7AD11}"/>
              </a:ext>
            </a:extLst>
          </p:cNvPr>
          <p:cNvSpPr/>
          <p:nvPr/>
        </p:nvSpPr>
        <p:spPr>
          <a:xfrm>
            <a:off x="2444445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7C3DB-89A2-468B-9E66-DBCCEE65A636}"/>
              </a:ext>
            </a:extLst>
          </p:cNvPr>
          <p:cNvSpPr/>
          <p:nvPr/>
        </p:nvSpPr>
        <p:spPr>
          <a:xfrm>
            <a:off x="3065094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21129-D7D2-4D76-9E40-61C70F5B364F}"/>
              </a:ext>
            </a:extLst>
          </p:cNvPr>
          <p:cNvSpPr/>
          <p:nvPr/>
        </p:nvSpPr>
        <p:spPr>
          <a:xfrm>
            <a:off x="3656038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A3C16-478B-4421-BE1B-5FF4991D44CB}"/>
              </a:ext>
            </a:extLst>
          </p:cNvPr>
          <p:cNvSpPr/>
          <p:nvPr/>
        </p:nvSpPr>
        <p:spPr>
          <a:xfrm>
            <a:off x="4267724" y="126281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EE118-C48F-4B69-AFE6-BF19ADDC5D0C}"/>
              </a:ext>
            </a:extLst>
          </p:cNvPr>
          <p:cNvSpPr/>
          <p:nvPr/>
        </p:nvSpPr>
        <p:spPr>
          <a:xfrm>
            <a:off x="4885713" y="1260716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0C207E-0FEB-42F3-9342-97F1CBE7EA2D}"/>
              </a:ext>
            </a:extLst>
          </p:cNvPr>
          <p:cNvSpPr/>
          <p:nvPr/>
        </p:nvSpPr>
        <p:spPr>
          <a:xfrm>
            <a:off x="5538926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CBBEB-BA07-46DC-A280-6EC6D34535F2}"/>
              </a:ext>
            </a:extLst>
          </p:cNvPr>
          <p:cNvSpPr/>
          <p:nvPr/>
        </p:nvSpPr>
        <p:spPr>
          <a:xfrm>
            <a:off x="6192139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AF007-5B3D-49D5-A439-6B03079C6D61}"/>
              </a:ext>
            </a:extLst>
          </p:cNvPr>
          <p:cNvSpPr/>
          <p:nvPr/>
        </p:nvSpPr>
        <p:spPr>
          <a:xfrm>
            <a:off x="6839565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A5E59-AFBC-4668-AD74-A384F9B221EB}"/>
              </a:ext>
            </a:extLst>
          </p:cNvPr>
          <p:cNvSpPr/>
          <p:nvPr/>
        </p:nvSpPr>
        <p:spPr>
          <a:xfrm>
            <a:off x="7463100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55BB97-8582-44D6-8495-D12212CBD855}"/>
              </a:ext>
            </a:extLst>
          </p:cNvPr>
          <p:cNvSpPr/>
          <p:nvPr/>
        </p:nvSpPr>
        <p:spPr>
          <a:xfrm>
            <a:off x="512609" y="2093661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D7813-8574-4E3B-A6C7-DE8857A2397D}"/>
              </a:ext>
            </a:extLst>
          </p:cNvPr>
          <p:cNvSpPr/>
          <p:nvPr/>
        </p:nvSpPr>
        <p:spPr>
          <a:xfrm>
            <a:off x="1128251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C1018-D8E1-4870-B892-A18ADD977210}"/>
              </a:ext>
            </a:extLst>
          </p:cNvPr>
          <p:cNvSpPr/>
          <p:nvPr/>
        </p:nvSpPr>
        <p:spPr>
          <a:xfrm>
            <a:off x="1762830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94A46-405C-4E1F-A752-F479CC0431B6}"/>
              </a:ext>
            </a:extLst>
          </p:cNvPr>
          <p:cNvSpPr/>
          <p:nvPr/>
        </p:nvSpPr>
        <p:spPr>
          <a:xfrm>
            <a:off x="2378719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375625-5BCF-4A98-ABEB-A563975C64E7}"/>
              </a:ext>
            </a:extLst>
          </p:cNvPr>
          <p:cNvSpPr/>
          <p:nvPr/>
        </p:nvSpPr>
        <p:spPr>
          <a:xfrm>
            <a:off x="3010407" y="209366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FD828B-0B6B-45DE-BDA7-FF847016BFD8}"/>
              </a:ext>
            </a:extLst>
          </p:cNvPr>
          <p:cNvSpPr/>
          <p:nvPr/>
        </p:nvSpPr>
        <p:spPr>
          <a:xfrm>
            <a:off x="362209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A2C827-2DA0-4EE7-8B38-2F1811B1ED84}"/>
              </a:ext>
            </a:extLst>
          </p:cNvPr>
          <p:cNvSpPr/>
          <p:nvPr/>
        </p:nvSpPr>
        <p:spPr>
          <a:xfrm>
            <a:off x="4244836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8FF1E0-4C98-4160-8D28-71910944B626}"/>
              </a:ext>
            </a:extLst>
          </p:cNvPr>
          <p:cNvSpPr/>
          <p:nvPr/>
        </p:nvSpPr>
        <p:spPr>
          <a:xfrm>
            <a:off x="4831313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1A795-866C-4C38-A7C2-FE8070E8AE66}"/>
              </a:ext>
            </a:extLst>
          </p:cNvPr>
          <p:cNvSpPr/>
          <p:nvPr/>
        </p:nvSpPr>
        <p:spPr>
          <a:xfrm>
            <a:off x="5460610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5B1B4-FC1E-4D96-9141-E6C6CF00F969}"/>
              </a:ext>
            </a:extLst>
          </p:cNvPr>
          <p:cNvSpPr/>
          <p:nvPr/>
        </p:nvSpPr>
        <p:spPr>
          <a:xfrm>
            <a:off x="6089366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2CFD5-FC2C-4E0A-8FE0-6479374E9AD6}"/>
              </a:ext>
            </a:extLst>
          </p:cNvPr>
          <p:cNvSpPr/>
          <p:nvPr/>
        </p:nvSpPr>
        <p:spPr>
          <a:xfrm>
            <a:off x="6718663" y="206791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6ECD9-A5E3-4E99-BA94-B5DADD250C57}"/>
              </a:ext>
            </a:extLst>
          </p:cNvPr>
          <p:cNvSpPr/>
          <p:nvPr/>
        </p:nvSpPr>
        <p:spPr>
          <a:xfrm>
            <a:off x="7366109" y="2081049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2F4BA9-9B48-4C69-851C-5B2EC7E0D6CB}"/>
              </a:ext>
            </a:extLst>
          </p:cNvPr>
          <p:cNvSpPr/>
          <p:nvPr/>
        </p:nvSpPr>
        <p:spPr>
          <a:xfrm>
            <a:off x="482165" y="2911892"/>
            <a:ext cx="548640" cy="5486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ADD6B6-7BC8-4B8E-9536-3C94E5F7962B}"/>
              </a:ext>
            </a:extLst>
          </p:cNvPr>
          <p:cNvSpPr/>
          <p:nvPr/>
        </p:nvSpPr>
        <p:spPr>
          <a:xfrm>
            <a:off x="113344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581B0-692F-4FE8-BA50-7BE3A6DCF4F2}"/>
              </a:ext>
            </a:extLst>
          </p:cNvPr>
          <p:cNvSpPr/>
          <p:nvPr/>
        </p:nvSpPr>
        <p:spPr>
          <a:xfrm>
            <a:off x="1798022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68D0B-DFEF-4AEE-ADD8-0426D4CFD1DE}"/>
              </a:ext>
            </a:extLst>
          </p:cNvPr>
          <p:cNvSpPr/>
          <p:nvPr/>
        </p:nvSpPr>
        <p:spPr>
          <a:xfrm>
            <a:off x="241287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6CD1B1-69EB-4A99-8D94-87560B5A9F96}"/>
              </a:ext>
            </a:extLst>
          </p:cNvPr>
          <p:cNvSpPr/>
          <p:nvPr/>
        </p:nvSpPr>
        <p:spPr>
          <a:xfrm>
            <a:off x="3020628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15B948-692D-4D25-82F2-755AD11A4C62}"/>
              </a:ext>
            </a:extLst>
          </p:cNvPr>
          <p:cNvSpPr/>
          <p:nvPr/>
        </p:nvSpPr>
        <p:spPr>
          <a:xfrm>
            <a:off x="364178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4580F9-6E29-44DD-A693-FCA2ABDAC68A}"/>
              </a:ext>
            </a:extLst>
          </p:cNvPr>
          <p:cNvSpPr/>
          <p:nvPr/>
        </p:nvSpPr>
        <p:spPr>
          <a:xfrm>
            <a:off x="4262934" y="2917673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9A6F57-8511-488B-A96C-75757AECF873}"/>
              </a:ext>
            </a:extLst>
          </p:cNvPr>
          <p:cNvSpPr/>
          <p:nvPr/>
        </p:nvSpPr>
        <p:spPr>
          <a:xfrm>
            <a:off x="4877787" y="2917673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719257-D393-45ED-B001-3F14EDD73B82}"/>
              </a:ext>
            </a:extLst>
          </p:cNvPr>
          <p:cNvSpPr/>
          <p:nvPr/>
        </p:nvSpPr>
        <p:spPr>
          <a:xfrm>
            <a:off x="547083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F2DD90-C889-4BB4-9A64-881975ADAAC2}"/>
              </a:ext>
            </a:extLst>
          </p:cNvPr>
          <p:cNvSpPr/>
          <p:nvPr/>
        </p:nvSpPr>
        <p:spPr>
          <a:xfrm>
            <a:off x="6099587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946377-D414-4F04-BEF4-7D16CDDABC3B}"/>
              </a:ext>
            </a:extLst>
          </p:cNvPr>
          <p:cNvSpPr/>
          <p:nvPr/>
        </p:nvSpPr>
        <p:spPr>
          <a:xfrm>
            <a:off x="6751241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9E1D3A-CF3E-43B1-8462-17CDD4B89E62}"/>
              </a:ext>
            </a:extLst>
          </p:cNvPr>
          <p:cNvSpPr/>
          <p:nvPr/>
        </p:nvSpPr>
        <p:spPr>
          <a:xfrm>
            <a:off x="7402895" y="291189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8562415-5326-4227-B5D0-3454E33E62D1}"/>
              </a:ext>
            </a:extLst>
          </p:cNvPr>
          <p:cNvSpPr/>
          <p:nvPr/>
        </p:nvSpPr>
        <p:spPr>
          <a:xfrm>
            <a:off x="512609" y="315310"/>
            <a:ext cx="401791" cy="9327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2CE0718-3BE6-471C-8EE1-809077923433}"/>
              </a:ext>
            </a:extLst>
          </p:cNvPr>
          <p:cNvSpPr/>
          <p:nvPr/>
        </p:nvSpPr>
        <p:spPr>
          <a:xfrm>
            <a:off x="4170733" y="4884157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88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A46AE4-7E3D-44E2-AA78-30BC7B0C1D43}"/>
              </a:ext>
            </a:extLst>
          </p:cNvPr>
          <p:cNvSpPr/>
          <p:nvPr/>
        </p:nvSpPr>
        <p:spPr>
          <a:xfrm>
            <a:off x="495036" y="1293298"/>
            <a:ext cx="548640" cy="5486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304FEB-5C9F-4039-97D3-57F20E6B1FD5}"/>
              </a:ext>
            </a:extLst>
          </p:cNvPr>
          <p:cNvSpPr/>
          <p:nvPr/>
        </p:nvSpPr>
        <p:spPr>
          <a:xfrm>
            <a:off x="1128284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7F7D1A-C214-4531-B553-E6DDF916D87E}"/>
              </a:ext>
            </a:extLst>
          </p:cNvPr>
          <p:cNvSpPr/>
          <p:nvPr/>
        </p:nvSpPr>
        <p:spPr>
          <a:xfrm>
            <a:off x="1787801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BDB051-8BD8-463B-BC88-6B7B4FC7AD11}"/>
              </a:ext>
            </a:extLst>
          </p:cNvPr>
          <p:cNvSpPr/>
          <p:nvPr/>
        </p:nvSpPr>
        <p:spPr>
          <a:xfrm>
            <a:off x="2444445" y="12932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37C3DB-89A2-468B-9E66-DBCCEE65A636}"/>
              </a:ext>
            </a:extLst>
          </p:cNvPr>
          <p:cNvSpPr/>
          <p:nvPr/>
        </p:nvSpPr>
        <p:spPr>
          <a:xfrm>
            <a:off x="3065094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221129-D7D2-4D76-9E40-61C70F5B364F}"/>
              </a:ext>
            </a:extLst>
          </p:cNvPr>
          <p:cNvSpPr/>
          <p:nvPr/>
        </p:nvSpPr>
        <p:spPr>
          <a:xfrm>
            <a:off x="3656038" y="127543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EA3C16-478B-4421-BE1B-5FF4991D44CB}"/>
              </a:ext>
            </a:extLst>
          </p:cNvPr>
          <p:cNvSpPr/>
          <p:nvPr/>
        </p:nvSpPr>
        <p:spPr>
          <a:xfrm>
            <a:off x="4267724" y="126281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AEE118-C48F-4B69-AFE6-BF19ADDC5D0C}"/>
              </a:ext>
            </a:extLst>
          </p:cNvPr>
          <p:cNvSpPr/>
          <p:nvPr/>
        </p:nvSpPr>
        <p:spPr>
          <a:xfrm>
            <a:off x="4885713" y="1260716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0C207E-0FEB-42F3-9342-97F1CBE7EA2D}"/>
              </a:ext>
            </a:extLst>
          </p:cNvPr>
          <p:cNvSpPr/>
          <p:nvPr/>
        </p:nvSpPr>
        <p:spPr>
          <a:xfrm>
            <a:off x="5538926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6CBBEB-BA07-46DC-A280-6EC6D34535F2}"/>
              </a:ext>
            </a:extLst>
          </p:cNvPr>
          <p:cNvSpPr/>
          <p:nvPr/>
        </p:nvSpPr>
        <p:spPr>
          <a:xfrm>
            <a:off x="6192139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DAF007-5B3D-49D5-A439-6B03079C6D61}"/>
              </a:ext>
            </a:extLst>
          </p:cNvPr>
          <p:cNvSpPr/>
          <p:nvPr/>
        </p:nvSpPr>
        <p:spPr>
          <a:xfrm>
            <a:off x="6839565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5A5E59-AFBC-4668-AD74-A384F9B221EB}"/>
              </a:ext>
            </a:extLst>
          </p:cNvPr>
          <p:cNvSpPr/>
          <p:nvPr/>
        </p:nvSpPr>
        <p:spPr>
          <a:xfrm>
            <a:off x="7463100" y="1248104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55BB97-8582-44D6-8495-D12212CBD855}"/>
              </a:ext>
            </a:extLst>
          </p:cNvPr>
          <p:cNvSpPr/>
          <p:nvPr/>
        </p:nvSpPr>
        <p:spPr>
          <a:xfrm>
            <a:off x="525480" y="2626010"/>
            <a:ext cx="548640" cy="5486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D7813-8574-4E3B-A6C7-DE8857A2397D}"/>
              </a:ext>
            </a:extLst>
          </p:cNvPr>
          <p:cNvSpPr/>
          <p:nvPr/>
        </p:nvSpPr>
        <p:spPr>
          <a:xfrm>
            <a:off x="1141122" y="2626010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EC1018-D8E1-4870-B892-A18ADD977210}"/>
              </a:ext>
            </a:extLst>
          </p:cNvPr>
          <p:cNvSpPr/>
          <p:nvPr/>
        </p:nvSpPr>
        <p:spPr>
          <a:xfrm>
            <a:off x="1775701" y="262601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F94A46-405C-4E1F-A752-F479CC0431B6}"/>
              </a:ext>
            </a:extLst>
          </p:cNvPr>
          <p:cNvSpPr/>
          <p:nvPr/>
        </p:nvSpPr>
        <p:spPr>
          <a:xfrm>
            <a:off x="2391590" y="262601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8375625-5BCF-4A98-ABEB-A563975C64E7}"/>
              </a:ext>
            </a:extLst>
          </p:cNvPr>
          <p:cNvSpPr/>
          <p:nvPr/>
        </p:nvSpPr>
        <p:spPr>
          <a:xfrm>
            <a:off x="3023278" y="2626010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FD828B-0B6B-45DE-BDA7-FF847016BFD8}"/>
              </a:ext>
            </a:extLst>
          </p:cNvPr>
          <p:cNvSpPr/>
          <p:nvPr/>
        </p:nvSpPr>
        <p:spPr>
          <a:xfrm>
            <a:off x="3634964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FA2C827-2DA0-4EE7-8B38-2F1811B1ED84}"/>
              </a:ext>
            </a:extLst>
          </p:cNvPr>
          <p:cNvSpPr/>
          <p:nvPr/>
        </p:nvSpPr>
        <p:spPr>
          <a:xfrm>
            <a:off x="4257707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8FF1E0-4C98-4160-8D28-71910944B626}"/>
              </a:ext>
            </a:extLst>
          </p:cNvPr>
          <p:cNvSpPr/>
          <p:nvPr/>
        </p:nvSpPr>
        <p:spPr>
          <a:xfrm>
            <a:off x="4844184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27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1A795-866C-4C38-A7C2-FE8070E8AE66}"/>
              </a:ext>
            </a:extLst>
          </p:cNvPr>
          <p:cNvSpPr/>
          <p:nvPr/>
        </p:nvSpPr>
        <p:spPr>
          <a:xfrm>
            <a:off x="5473481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5B1B4-FC1E-4D96-9141-E6C6CF00F969}"/>
              </a:ext>
            </a:extLst>
          </p:cNvPr>
          <p:cNvSpPr/>
          <p:nvPr/>
        </p:nvSpPr>
        <p:spPr>
          <a:xfrm>
            <a:off x="6089366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A2CFD5-FC2C-4E0A-8FE0-6479374E9AD6}"/>
              </a:ext>
            </a:extLst>
          </p:cNvPr>
          <p:cNvSpPr/>
          <p:nvPr/>
        </p:nvSpPr>
        <p:spPr>
          <a:xfrm>
            <a:off x="6740779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96ECD9-A5E3-4E99-BA94-B5DADD250C57}"/>
              </a:ext>
            </a:extLst>
          </p:cNvPr>
          <p:cNvSpPr/>
          <p:nvPr/>
        </p:nvSpPr>
        <p:spPr>
          <a:xfrm>
            <a:off x="7378980" y="2613398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35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2F4BA9-9B48-4C69-851C-5B2EC7E0D6CB}"/>
              </a:ext>
            </a:extLst>
          </p:cNvPr>
          <p:cNvSpPr/>
          <p:nvPr/>
        </p:nvSpPr>
        <p:spPr>
          <a:xfrm>
            <a:off x="495036" y="3444241"/>
            <a:ext cx="548640" cy="5486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ADD6B6-7BC8-4B8E-9536-3C94E5F7962B}"/>
              </a:ext>
            </a:extLst>
          </p:cNvPr>
          <p:cNvSpPr/>
          <p:nvPr/>
        </p:nvSpPr>
        <p:spPr>
          <a:xfrm>
            <a:off x="1146316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3581B0-692F-4FE8-BA50-7BE3A6DCF4F2}"/>
              </a:ext>
            </a:extLst>
          </p:cNvPr>
          <p:cNvSpPr/>
          <p:nvPr/>
        </p:nvSpPr>
        <p:spPr>
          <a:xfrm>
            <a:off x="1810893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68D0B-DFEF-4AEE-ADD8-0426D4CFD1DE}"/>
              </a:ext>
            </a:extLst>
          </p:cNvPr>
          <p:cNvSpPr/>
          <p:nvPr/>
        </p:nvSpPr>
        <p:spPr>
          <a:xfrm>
            <a:off x="2425746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6CD1B1-69EB-4A99-8D94-87560B5A9F96}"/>
              </a:ext>
            </a:extLst>
          </p:cNvPr>
          <p:cNvSpPr/>
          <p:nvPr/>
        </p:nvSpPr>
        <p:spPr>
          <a:xfrm>
            <a:off x="3033499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15B948-692D-4D25-82F2-755AD11A4C62}"/>
              </a:ext>
            </a:extLst>
          </p:cNvPr>
          <p:cNvSpPr/>
          <p:nvPr/>
        </p:nvSpPr>
        <p:spPr>
          <a:xfrm>
            <a:off x="3654652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4580F9-6E29-44DD-A693-FCA2ABDAC68A}"/>
              </a:ext>
            </a:extLst>
          </p:cNvPr>
          <p:cNvSpPr/>
          <p:nvPr/>
        </p:nvSpPr>
        <p:spPr>
          <a:xfrm>
            <a:off x="4275805" y="345002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9A6F57-8511-488B-A96C-75757AECF873}"/>
              </a:ext>
            </a:extLst>
          </p:cNvPr>
          <p:cNvSpPr/>
          <p:nvPr/>
        </p:nvSpPr>
        <p:spPr>
          <a:xfrm>
            <a:off x="4890658" y="3450022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719257-D393-45ED-B001-3F14EDD73B82}"/>
              </a:ext>
            </a:extLst>
          </p:cNvPr>
          <p:cNvSpPr/>
          <p:nvPr/>
        </p:nvSpPr>
        <p:spPr>
          <a:xfrm>
            <a:off x="5483702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F2DD90-C889-4BB4-9A64-881975ADAAC2}"/>
              </a:ext>
            </a:extLst>
          </p:cNvPr>
          <p:cNvSpPr/>
          <p:nvPr/>
        </p:nvSpPr>
        <p:spPr>
          <a:xfrm>
            <a:off x="6112458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946377-D414-4F04-BEF4-7D16CDDABC3B}"/>
              </a:ext>
            </a:extLst>
          </p:cNvPr>
          <p:cNvSpPr/>
          <p:nvPr/>
        </p:nvSpPr>
        <p:spPr>
          <a:xfrm>
            <a:off x="6764112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9E1D3A-CF3E-43B1-8462-17CDD4B89E62}"/>
              </a:ext>
            </a:extLst>
          </p:cNvPr>
          <p:cNvSpPr/>
          <p:nvPr/>
        </p:nvSpPr>
        <p:spPr>
          <a:xfrm>
            <a:off x="7415766" y="3444241"/>
            <a:ext cx="548640" cy="5486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31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0AE79C89-A183-48E4-9413-CAC6548DF375}"/>
              </a:ext>
            </a:extLst>
          </p:cNvPr>
          <p:cNvSpPr/>
          <p:nvPr/>
        </p:nvSpPr>
        <p:spPr>
          <a:xfrm>
            <a:off x="1164474" y="2029286"/>
            <a:ext cx="327996" cy="5486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92DE87-A047-4110-B44E-FA176894C1FF}"/>
              </a:ext>
            </a:extLst>
          </p:cNvPr>
          <p:cNvSpPr/>
          <p:nvPr/>
        </p:nvSpPr>
        <p:spPr>
          <a:xfrm>
            <a:off x="4572000" y="5088586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8B2CC66-C569-44A1-AD53-0544F5FB5D09}"/>
              </a:ext>
            </a:extLst>
          </p:cNvPr>
          <p:cNvSpPr/>
          <p:nvPr/>
        </p:nvSpPr>
        <p:spPr>
          <a:xfrm>
            <a:off x="3896413" y="5088586"/>
            <a:ext cx="548640" cy="5486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AB20A-A752-4079-A6FA-17B8C6B5C4A3}"/>
              </a:ext>
            </a:extLst>
          </p:cNvPr>
          <p:cNvSpPr txBox="1"/>
          <p:nvPr/>
        </p:nvSpPr>
        <p:spPr>
          <a:xfrm>
            <a:off x="5483702" y="5088586"/>
            <a:ext cx="1001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382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0F9C26-3095-4D76-987C-5F10428AC823}"/>
              </a:ext>
            </a:extLst>
          </p:cNvPr>
          <p:cNvSpPr/>
          <p:nvPr/>
        </p:nvSpPr>
        <p:spPr>
          <a:xfrm>
            <a:off x="672662" y="294290"/>
            <a:ext cx="8014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Repeat It Till … ! </a:t>
            </a:r>
          </a:p>
          <a:p>
            <a:pPr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start with the first block of each row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Compare the first elements from each row (3, 1, 4).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Pick the smallest: </a:t>
            </a: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(from the second row).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Move the pointer in the second row to the next block.</a:t>
            </a:r>
          </a:p>
          <a:p>
            <a:pPr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Compare the next first blocks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(3, 2, 4).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Pick </a:t>
            </a: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(from the second row).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Move the pointer in the second row.</a:t>
            </a:r>
          </a:p>
          <a:p>
            <a:pPr>
              <a:buFont typeface="+mj-lt"/>
              <a:buAutoNum type="arabicPeriod"/>
            </a:pP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Repeat the process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always picking the smallest value and advancing the pointer in the corresponding row.</a:t>
            </a:r>
          </a:p>
          <a:p>
            <a:pPr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Continue until </a:t>
            </a:r>
            <a:r>
              <a:rPr lang="en-US" sz="24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 blocks are merged</a:t>
            </a:r>
            <a:r>
              <a:rPr lang="en-US" sz="2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into one final sorted sequence.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473A783-EC48-4F99-A0D9-F927F4207E43}"/>
              </a:ext>
            </a:extLst>
          </p:cNvPr>
          <p:cNvSpPr/>
          <p:nvPr/>
        </p:nvSpPr>
        <p:spPr>
          <a:xfrm rot="5400000">
            <a:off x="4288221" y="4708634"/>
            <a:ext cx="1608082" cy="1229711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F13E3-B20D-4C37-B130-196760E4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58" y="797642"/>
            <a:ext cx="7439489" cy="3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6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807d1c-e127-4144-9c40-242462b619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68D65F744544428ED54542C78BEEA0" ma:contentTypeVersion="16" ma:contentTypeDescription="Create a new document." ma:contentTypeScope="" ma:versionID="217e84dcf86633cdbfda6b1296d36fcb">
  <xsd:schema xmlns:xsd="http://www.w3.org/2001/XMLSchema" xmlns:xs="http://www.w3.org/2001/XMLSchema" xmlns:p="http://schemas.microsoft.com/office/2006/metadata/properties" xmlns:ns3="c0807d1c-e127-4144-9c40-242462b619cf" xmlns:ns4="72d62e11-6df5-4495-85db-6fcb45805555" targetNamespace="http://schemas.microsoft.com/office/2006/metadata/properties" ma:root="true" ma:fieldsID="d8bb51752453216f730bf7a4e57deec9" ns3:_="" ns4:_="">
    <xsd:import namespace="c0807d1c-e127-4144-9c40-242462b619cf"/>
    <xsd:import namespace="72d62e11-6df5-4495-85db-6fcb458055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7d1c-e127-4144-9c40-242462b619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62e11-6df5-4495-85db-6fcb458055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534C2-11DB-4350-9524-D88D43D9FD47}">
  <ds:schemaRefs>
    <ds:schemaRef ds:uri="http://schemas.microsoft.com/office/2006/metadata/properties"/>
    <ds:schemaRef ds:uri="http://schemas.microsoft.com/office/infopath/2007/PartnerControls"/>
    <ds:schemaRef ds:uri="c0807d1c-e127-4144-9c40-242462b619cf"/>
  </ds:schemaRefs>
</ds:datastoreItem>
</file>

<file path=customXml/itemProps2.xml><?xml version="1.0" encoding="utf-8"?>
<ds:datastoreItem xmlns:ds="http://schemas.openxmlformats.org/officeDocument/2006/customXml" ds:itemID="{D55B2333-2C18-43FC-B934-7C7B0324D8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68AAB-3199-4D83-BE47-3373D486C1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807d1c-e127-4144-9c40-242462b619cf"/>
    <ds:schemaRef ds:uri="72d62e11-6df5-4495-85db-6fcb45805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378</Words>
  <Application>Microsoft Office PowerPoint</Application>
  <PresentationFormat>On-screen Show (4:3)</PresentationFormat>
  <Paragraphs>256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External Sort Merge Algorithm - Animated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Sort Merge Algorithm - Animated</dc:title>
  <dc:subject/>
  <dc:creator>Laman Panakhova</dc:creator>
  <cp:keywords/>
  <dc:description>generated using python-pptx</dc:description>
  <cp:lastModifiedBy>Laman Panakhova</cp:lastModifiedBy>
  <cp:revision>3</cp:revision>
  <dcterms:created xsi:type="dcterms:W3CDTF">2013-01-27T09:14:16Z</dcterms:created>
  <dcterms:modified xsi:type="dcterms:W3CDTF">2025-04-06T05:22:38Z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0x0101008068D65F744544428ED54542C78BEEA0</vt:lpwstr>
  </property>
</Properties>
</file>