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62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40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76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11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19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9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2823-991F-45BD-859B-0524967A15B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CED5-E42C-4A6A-8E5D-C1D88BD8B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8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740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réseau Mutuelle de Poitiers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9657" y="3135084"/>
            <a:ext cx="11887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 smtClean="0"/>
              <a:t>Le réseau Mutuelle de Poitiers (Siège, Agences, </a:t>
            </a:r>
            <a:r>
              <a:rPr lang="fr-FR" sz="2100" dirty="0" smtClean="0"/>
              <a:t>SARPGN, </a:t>
            </a:r>
            <a:r>
              <a:rPr lang="fr-FR" sz="2100" dirty="0" smtClean="0"/>
              <a:t>CMMA) c’est plus de 300 sites distants interconnectés.</a:t>
            </a:r>
          </a:p>
          <a:p>
            <a:r>
              <a:rPr lang="fr-FR" sz="2100" dirty="0" smtClean="0"/>
              <a:t>Le réseau Mutuelle de Poitiers c’est plus de 300 routeurs.</a:t>
            </a:r>
          </a:p>
          <a:p>
            <a:r>
              <a:rPr lang="fr-FR" sz="2100" dirty="0" smtClean="0"/>
              <a:t>Le réseau Mutuelle de Poitiers c’est plus 210 </a:t>
            </a:r>
            <a:r>
              <a:rPr lang="fr-FR" sz="2100" dirty="0" err="1" smtClean="0"/>
              <a:t>switchs</a:t>
            </a:r>
            <a:r>
              <a:rPr lang="fr-FR" sz="2100" dirty="0" smtClean="0"/>
              <a:t>.</a:t>
            </a:r>
          </a:p>
          <a:p>
            <a:r>
              <a:rPr lang="fr-FR" sz="2100" dirty="0" smtClean="0"/>
              <a:t>Le réseau Mutuelle de Poitiers c’est plus 380 téléphones IP </a:t>
            </a:r>
            <a:endParaRPr lang="fr-FR" sz="2100" dirty="0" smtClean="0"/>
          </a:p>
          <a:p>
            <a:r>
              <a:rPr lang="fr-FR" sz="2100" dirty="0" smtClean="0"/>
              <a:t>Le </a:t>
            </a:r>
            <a:r>
              <a:rPr lang="fr-FR" sz="2100" dirty="0" smtClean="0"/>
              <a:t>réseau Mutuelle de Poitiers c’est plus de 430 numéros de téléphones (interne, externe, répondeur, etc….).</a:t>
            </a:r>
          </a:p>
          <a:p>
            <a:r>
              <a:rPr lang="fr-FR" sz="2100" dirty="0" smtClean="0"/>
              <a:t>L’entreprise STIC c’est 200 postes informatiques.</a:t>
            </a:r>
          </a:p>
          <a:p>
            <a:r>
              <a:rPr lang="fr-FR" sz="2100" dirty="0" smtClean="0"/>
              <a:t>Le réseau Mutuelle de Poitiers c’est plus de 1000 postes fixes et portables.</a:t>
            </a:r>
            <a:endParaRPr lang="fr-FR" sz="2100" dirty="0"/>
          </a:p>
        </p:txBody>
      </p:sp>
    </p:spTree>
    <p:extLst>
      <p:ext uri="{BB962C8B-B14F-4D97-AF65-F5344CB8AC3E}">
        <p14:creationId xmlns:p14="http://schemas.microsoft.com/office/powerpoint/2010/main" val="21799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000" dirty="0" smtClean="0"/>
              <a:t>Architecture WAN Mutuelle de Poitiers (1)</a:t>
            </a:r>
            <a:endParaRPr lang="fr-FR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6" y="1382804"/>
            <a:ext cx="8101263" cy="5364449"/>
          </a:xfrm>
        </p:spPr>
      </p:pic>
    </p:spTree>
    <p:extLst>
      <p:ext uri="{BB962C8B-B14F-4D97-AF65-F5344CB8AC3E}">
        <p14:creationId xmlns:p14="http://schemas.microsoft.com/office/powerpoint/2010/main" val="12544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000" dirty="0" smtClean="0"/>
              <a:t>Architecture WAN Mutuelle de Poitiers (2) :</a:t>
            </a:r>
            <a:br>
              <a:rPr lang="fr-FR" sz="3000" dirty="0" smtClean="0"/>
            </a:br>
            <a:r>
              <a:rPr lang="fr-FR" sz="2200" dirty="0" smtClean="0"/>
              <a:t>Avec accès Internet</a:t>
            </a:r>
            <a:br>
              <a:rPr lang="fr-FR" sz="2200" dirty="0" smtClean="0"/>
            </a:br>
            <a:r>
              <a:rPr lang="fr-FR" sz="2200" dirty="0" smtClean="0"/>
              <a:t>Avec classe de service</a:t>
            </a:r>
            <a:endParaRPr lang="fr-FR" sz="22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6" y="1505711"/>
            <a:ext cx="8799095" cy="5032200"/>
          </a:xfrm>
        </p:spPr>
      </p:pic>
    </p:spTree>
    <p:extLst>
      <p:ext uri="{BB962C8B-B14F-4D97-AF65-F5344CB8AC3E}">
        <p14:creationId xmlns:p14="http://schemas.microsoft.com/office/powerpoint/2010/main" val="14987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fr-FR" sz="3000" dirty="0" smtClean="0"/>
              <a:t>Architecture réseau </a:t>
            </a:r>
            <a:r>
              <a:rPr lang="fr-FR" sz="3000" dirty="0" err="1" smtClean="0"/>
              <a:t>ToIP</a:t>
            </a:r>
            <a:r>
              <a:rPr lang="fr-FR" sz="3000" dirty="0" smtClean="0"/>
              <a:t> :</a:t>
            </a:r>
            <a:br>
              <a:rPr lang="fr-FR" sz="3000" dirty="0" smtClean="0"/>
            </a:br>
            <a:endParaRPr lang="fr-FR" sz="22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6" y="966197"/>
            <a:ext cx="9947562" cy="5210765"/>
          </a:xfrm>
        </p:spPr>
      </p:pic>
    </p:spTree>
    <p:extLst>
      <p:ext uri="{BB962C8B-B14F-4D97-AF65-F5344CB8AC3E}">
        <p14:creationId xmlns:p14="http://schemas.microsoft.com/office/powerpoint/2010/main" val="16969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fr-FR" sz="3000" dirty="0" smtClean="0"/>
              <a:t>Architecture Lan agence (sans switch) :</a:t>
            </a:r>
            <a:br>
              <a:rPr lang="fr-FR" sz="3000" dirty="0" smtClean="0"/>
            </a:br>
            <a:endParaRPr lang="fr-FR" sz="2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3" y="1293091"/>
            <a:ext cx="11000508" cy="48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1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fr-FR" sz="3000" dirty="0" smtClean="0"/>
              <a:t>Architecture Lan agence (avec switch) :</a:t>
            </a:r>
            <a:br>
              <a:rPr lang="fr-FR" sz="3000" dirty="0" smtClean="0"/>
            </a:br>
            <a:endParaRPr lang="fr-FR" sz="22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1163060"/>
            <a:ext cx="9291782" cy="554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4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fr-FR" sz="3000" dirty="0" smtClean="0"/>
              <a:t>Architecture Lan Siège :</a:t>
            </a:r>
            <a:br>
              <a:rPr lang="fr-FR" sz="3000" dirty="0" smtClean="0"/>
            </a:br>
            <a:endParaRPr lang="fr-FR" sz="22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73" y="1130058"/>
            <a:ext cx="7536872" cy="5486953"/>
          </a:xfrm>
        </p:spPr>
      </p:pic>
    </p:spTree>
    <p:extLst>
      <p:ext uri="{BB962C8B-B14F-4D97-AF65-F5344CB8AC3E}">
        <p14:creationId xmlns:p14="http://schemas.microsoft.com/office/powerpoint/2010/main" val="2684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154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Le réseau Mutuelle de Poitiers</vt:lpstr>
      <vt:lpstr>Architecture WAN Mutuelle de Poitiers (1)</vt:lpstr>
      <vt:lpstr>Architecture WAN Mutuelle de Poitiers (2) : Avec accès Internet Avec classe de service</vt:lpstr>
      <vt:lpstr>Architecture réseau ToIP : </vt:lpstr>
      <vt:lpstr>Architecture Lan agence (sans switch) : </vt:lpstr>
      <vt:lpstr>Architecture Lan agence (avec switch) : </vt:lpstr>
      <vt:lpstr>Architecture Lan Siège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Stéphane RAVEAU</dc:creator>
  <cp:lastModifiedBy>Thomas JEANNIN</cp:lastModifiedBy>
  <cp:revision>15</cp:revision>
  <dcterms:created xsi:type="dcterms:W3CDTF">2019-06-14T08:22:03Z</dcterms:created>
  <dcterms:modified xsi:type="dcterms:W3CDTF">2023-02-08T14:57:23Z</dcterms:modified>
</cp:coreProperties>
</file>