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9" name="Shape 1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7" name="Shape 2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8" name="Shape 2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7" name="Shape 2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5" name="Shape 1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3" name="Shape 1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 Id="rId3" Type="http://schemas.openxmlformats.org/officeDocument/2006/relationships/image" Target="../media/image0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2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 Id="rId3" Type="http://schemas.openxmlformats.org/officeDocument/2006/relationships/image" Target="../media/image0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0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jpg"/><Relationship Id="rId3"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jpg"/><Relationship Id="rId3" Type="http://schemas.openxmlformats.org/officeDocument/2006/relationships/image" Target="../media/image0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x="0" y="0"/>
          <a:ext cx="0" cy="0"/>
          <a:chOff x="0" y="0"/>
          <a:chExt cx="0" cy="0"/>
        </a:xfrm>
      </p:grpSpPr>
      <p:pic>
        <p:nvPicPr>
          <p:cNvPr id="13" name="Shape 13"/>
          <p:cNvPicPr preferRelativeResize="0"/>
          <p:nvPr/>
        </p:nvPicPr>
        <p:blipFill rotWithShape="1">
          <a:blip r:embed="rId2">
            <a:alphaModFix/>
          </a:blip>
          <a:srcRect b="0" l="0" r="0" t="0"/>
          <a:stretch/>
        </p:blipFill>
        <p:spPr>
          <a:xfrm>
            <a:off x="7754111" y="0"/>
            <a:ext cx="73151" cy="6858000"/>
          </a:xfrm>
          <a:prstGeom prst="rect">
            <a:avLst/>
          </a:prstGeom>
          <a:noFill/>
          <a:ln>
            <a:noFill/>
          </a:ln>
        </p:spPr>
      </p:pic>
      <p:pic>
        <p:nvPicPr>
          <p:cNvPr id="14" name="Shape 14"/>
          <p:cNvPicPr preferRelativeResize="0"/>
          <p:nvPr/>
        </p:nvPicPr>
        <p:blipFill rotWithShape="1">
          <a:blip r:embed="rId3">
            <a:alphaModFix/>
          </a:blip>
          <a:srcRect b="0" l="0" r="0" t="0"/>
          <a:stretch/>
        </p:blipFill>
        <p:spPr>
          <a:xfrm>
            <a:off x="7810500" y="0"/>
            <a:ext cx="1333499" cy="6858000"/>
          </a:xfrm>
          <a:prstGeom prst="rect">
            <a:avLst/>
          </a:prstGeom>
          <a:noFill/>
          <a:ln>
            <a:noFill/>
          </a:ln>
        </p:spPr>
      </p:pic>
      <p:grpSp>
        <p:nvGrpSpPr>
          <p:cNvPr id="15" name="Shape 15"/>
          <p:cNvGrpSpPr/>
          <p:nvPr/>
        </p:nvGrpSpPr>
        <p:grpSpPr>
          <a:xfrm>
            <a:off x="0" y="6630352"/>
            <a:ext cx="9143999" cy="228600"/>
            <a:chOff x="0" y="6582727"/>
            <a:chExt cx="9143999" cy="228600"/>
          </a:xfrm>
        </p:grpSpPr>
        <p:sp>
          <p:nvSpPr>
            <p:cNvPr id="16" name="Shape 16"/>
            <p:cNvSpPr/>
            <p:nvPr/>
          </p:nvSpPr>
          <p:spPr>
            <a:xfrm>
              <a:off x="7813039" y="6582727"/>
              <a:ext cx="1330960" cy="228600"/>
            </a:xfrm>
            <a:prstGeom prst="rect">
              <a:avLst/>
            </a:prstGeom>
            <a:solidFill>
              <a:schemeClr val="lt1">
                <a:alpha val="40000"/>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7" name="Shape 17"/>
            <p:cNvSpPr/>
            <p:nvPr/>
          </p:nvSpPr>
          <p:spPr>
            <a:xfrm>
              <a:off x="6134101" y="6582727"/>
              <a:ext cx="1609723"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8" name="Shape 18"/>
            <p:cNvSpPr/>
            <p:nvPr/>
          </p:nvSpPr>
          <p:spPr>
            <a:xfrm>
              <a:off x="0" y="6582727"/>
              <a:ext cx="609600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sp>
        <p:nvSpPr>
          <p:cNvPr id="19" name="Shape 19"/>
          <p:cNvSpPr txBox="1"/>
          <p:nvPr>
            <p:ph type="ctrTitle"/>
          </p:nvPr>
        </p:nvSpPr>
        <p:spPr>
          <a:xfrm>
            <a:off x="457200" y="1371600"/>
            <a:ext cx="6781800" cy="1069975"/>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0" name="Shape 20"/>
          <p:cNvSpPr txBox="1"/>
          <p:nvPr>
            <p:ph idx="1" type="subTitle"/>
          </p:nvPr>
        </p:nvSpPr>
        <p:spPr>
          <a:xfrm>
            <a:off x="457200" y="2438400"/>
            <a:ext cx="6781800" cy="762000"/>
          </a:xfrm>
          <a:prstGeom prst="rect">
            <a:avLst/>
          </a:prstGeom>
          <a:noFill/>
          <a:ln>
            <a:noFill/>
          </a:ln>
        </p:spPr>
        <p:txBody>
          <a:bodyPr anchorCtr="0" anchor="t" bIns="91425" lIns="91425" rIns="91425" tIns="91425"/>
          <a:lstStyle>
            <a:lvl1pPr indent="0" lvl="0" marL="0" marR="0" rtl="0" algn="l">
              <a:lnSpc>
                <a:spcPct val="100000"/>
              </a:lnSpc>
              <a:spcBef>
                <a:spcPts val="480"/>
              </a:spcBef>
              <a:spcAft>
                <a:spcPts val="600"/>
              </a:spcAft>
              <a:buClr>
                <a:srgbClr val="888888"/>
              </a:buClr>
              <a:buFont typeface="Calibri"/>
              <a:buNone/>
              <a:defRPr/>
            </a:lvl1pPr>
            <a:lvl2pPr indent="0" lvl="1" marL="457200" marR="0" rtl="0" algn="ctr">
              <a:lnSpc>
                <a:spcPct val="100000"/>
              </a:lnSpc>
              <a:spcBef>
                <a:spcPts val="320"/>
              </a:spcBef>
              <a:spcAft>
                <a:spcPts val="600"/>
              </a:spcAft>
              <a:buClr>
                <a:srgbClr val="7F7F7F"/>
              </a:buClr>
              <a:buFont typeface="Calibri"/>
              <a:buNone/>
              <a:defRPr/>
            </a:lvl2pPr>
            <a:lvl3pPr indent="0" lvl="2" marL="914400" marR="0" rtl="0" algn="ctr">
              <a:lnSpc>
                <a:spcPct val="100000"/>
              </a:lnSpc>
              <a:spcBef>
                <a:spcPts val="280"/>
              </a:spcBef>
              <a:spcAft>
                <a:spcPts val="600"/>
              </a:spcAft>
              <a:buClr>
                <a:srgbClr val="888888"/>
              </a:buClr>
              <a:buFont typeface="Calibri"/>
              <a:buNone/>
              <a:defRPr/>
            </a:lvl3pPr>
            <a:lvl4pPr indent="0" lvl="3" marL="1371600" marR="0" rtl="0" algn="ctr">
              <a:lnSpc>
                <a:spcPct val="100000"/>
              </a:lnSpc>
              <a:spcBef>
                <a:spcPts val="280"/>
              </a:spcBef>
              <a:spcAft>
                <a:spcPts val="600"/>
              </a:spcAft>
              <a:buClr>
                <a:srgbClr val="7F7F7F"/>
              </a:buClr>
              <a:buFont typeface="Calibri"/>
              <a:buNone/>
              <a:defRPr/>
            </a:lvl4pPr>
            <a:lvl5pPr indent="0" lvl="4" marL="1828800" marR="0" rtl="0" algn="ctr">
              <a:lnSpc>
                <a:spcPct val="100000"/>
              </a:lnSpc>
              <a:spcBef>
                <a:spcPts val="280"/>
              </a:spcBef>
              <a:spcAft>
                <a:spcPts val="600"/>
              </a:spcAft>
              <a:buClr>
                <a:srgbClr val="7F7F7F"/>
              </a:buClr>
              <a:buFont typeface="Calibri"/>
              <a:buNone/>
              <a:defRPr/>
            </a:lvl5pPr>
            <a:lvl6pPr indent="0" lvl="5" marL="2286000" marR="0" rtl="0" algn="ctr">
              <a:lnSpc>
                <a:spcPct val="100000"/>
              </a:lnSpc>
              <a:spcBef>
                <a:spcPts val="280"/>
              </a:spcBef>
              <a:spcAft>
                <a:spcPts val="600"/>
              </a:spcAft>
              <a:buClr>
                <a:srgbClr val="888888"/>
              </a:buClr>
              <a:buFont typeface="Calibri"/>
              <a:buNone/>
              <a:defRPr/>
            </a:lvl6pPr>
            <a:lvl7pPr indent="0" lvl="6" marL="2743200" marR="0" rtl="0" algn="ctr">
              <a:lnSpc>
                <a:spcPct val="100000"/>
              </a:lnSpc>
              <a:spcBef>
                <a:spcPts val="280"/>
              </a:spcBef>
              <a:spcAft>
                <a:spcPts val="600"/>
              </a:spcAft>
              <a:buClr>
                <a:srgbClr val="888888"/>
              </a:buClr>
              <a:buFont typeface="Calibri"/>
              <a:buNone/>
              <a:defRPr/>
            </a:lvl7pPr>
            <a:lvl8pPr indent="0" lvl="7" marL="3200400" marR="0" rtl="0" algn="ctr">
              <a:lnSpc>
                <a:spcPct val="100000"/>
              </a:lnSpc>
              <a:spcBef>
                <a:spcPts val="280"/>
              </a:spcBef>
              <a:spcAft>
                <a:spcPts val="600"/>
              </a:spcAft>
              <a:buClr>
                <a:srgbClr val="888888"/>
              </a:buClr>
              <a:buFont typeface="Calibri"/>
              <a:buNone/>
              <a:defRPr/>
            </a:lvl8pPr>
            <a:lvl9pPr indent="0" lvl="8" marL="3657600" marR="0" rtl="0" algn="ctr">
              <a:lnSpc>
                <a:spcPct val="100000"/>
              </a:lnSpc>
              <a:spcBef>
                <a:spcPts val="280"/>
              </a:spcBef>
              <a:spcAft>
                <a:spcPts val="600"/>
              </a:spcAft>
              <a:buClr>
                <a:srgbClr val="888888"/>
              </a:buClr>
              <a:buFont typeface="Calibri"/>
              <a:buNone/>
              <a:defRPr/>
            </a:lvl9pPr>
          </a:lstStyle>
          <a:p/>
        </p:txBody>
      </p:sp>
      <p:sp>
        <p:nvSpPr>
          <p:cNvPr id="21" name="Shape 21"/>
          <p:cNvSpPr txBox="1"/>
          <p:nvPr>
            <p:ph idx="10" type="dt"/>
          </p:nvPr>
        </p:nvSpPr>
        <p:spPr>
          <a:xfrm>
            <a:off x="6210300" y="6610350"/>
            <a:ext cx="15240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2" name="Shape 22"/>
          <p:cNvSpPr txBox="1"/>
          <p:nvPr>
            <p:ph idx="12" type="sldNum"/>
          </p:nvPr>
        </p:nvSpPr>
        <p:spPr>
          <a:xfrm>
            <a:off x="7924800" y="6610350"/>
            <a:ext cx="1198880" cy="228600"/>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23" name="Shape 23"/>
          <p:cNvSpPr txBox="1"/>
          <p:nvPr>
            <p:ph idx="11" type="ftr"/>
          </p:nvPr>
        </p:nvSpPr>
        <p:spPr>
          <a:xfrm>
            <a:off x="457200" y="6611111"/>
            <a:ext cx="5600699"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3" name="Shape 123"/>
        <p:cNvGrpSpPr/>
        <p:nvPr/>
      </p:nvGrpSpPr>
      <p:grpSpPr>
        <a:xfrm>
          <a:off x="0" y="0"/>
          <a:ext cx="0" cy="0"/>
          <a:chOff x="0" y="0"/>
          <a:chExt cx="0" cy="0"/>
        </a:xfrm>
      </p:grpSpPr>
      <p:sp>
        <p:nvSpPr>
          <p:cNvPr id="124" name="Shape 124"/>
          <p:cNvSpPr txBox="1"/>
          <p:nvPr>
            <p:ph type="title"/>
          </p:nvPr>
        </p:nvSpPr>
        <p:spPr>
          <a:xfrm>
            <a:off x="457200" y="990600"/>
            <a:ext cx="8229600" cy="914400"/>
          </a:xfrm>
          <a:prstGeom prst="rect">
            <a:avLst/>
          </a:prstGeom>
          <a:noFill/>
          <a:ln>
            <a:noFill/>
          </a:ln>
        </p:spPr>
        <p:txBody>
          <a:bodyPr anchorCtr="0" anchor="ctr" bIns="91425" lIns="91425" rIns="91425" tIns="91425"/>
          <a:lstStyle>
            <a:lvl1pPr lvl="0" rtl="0" algn="l">
              <a:spcBef>
                <a:spcPts val="0"/>
              </a:spcBef>
              <a:buClr>
                <a:schemeClr val="dk2"/>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5" name="Shape 125"/>
          <p:cNvSpPr txBox="1"/>
          <p:nvPr>
            <p:ph idx="1" type="body"/>
          </p:nvPr>
        </p:nvSpPr>
        <p:spPr>
          <a:xfrm rot="5400000">
            <a:off x="2499518" y="-61118"/>
            <a:ext cx="4144963" cy="8229600"/>
          </a:xfrm>
          <a:prstGeom prst="rect">
            <a:avLst/>
          </a:prstGeom>
          <a:noFill/>
          <a:ln>
            <a:noFill/>
          </a:ln>
        </p:spPr>
        <p:txBody>
          <a:bodyPr anchorCtr="0" anchor="t" bIns="91425" lIns="91425" rIns="91425" tIns="91425"/>
          <a:lstStyle>
            <a:lvl1pPr indent="-215900" lvl="0" marL="342900" rtl="0" algn="l">
              <a:lnSpc>
                <a:spcPct val="100000"/>
              </a:lnSpc>
              <a:spcBef>
                <a:spcPts val="400"/>
              </a:spcBef>
              <a:spcAft>
                <a:spcPts val="600"/>
              </a:spcAft>
              <a:buClr>
                <a:schemeClr val="dk2"/>
              </a:buClr>
              <a:buFont typeface="Calibri"/>
              <a:buChar char="▪"/>
              <a:defRPr/>
            </a:lvl1pPr>
            <a:lvl2pPr indent="-184150" lvl="1" marL="742950" rtl="0" algn="l">
              <a:lnSpc>
                <a:spcPct val="100000"/>
              </a:lnSpc>
              <a:spcBef>
                <a:spcPts val="320"/>
              </a:spcBef>
              <a:spcAft>
                <a:spcPts val="600"/>
              </a:spcAft>
              <a:buClr>
                <a:srgbClr val="7F7F7F"/>
              </a:buClr>
              <a:buFont typeface="Calibri"/>
              <a:buChar char="▪"/>
              <a:defRPr/>
            </a:lvl2pPr>
            <a:lvl3pPr indent="-228600" lvl="2" marL="1143000" rtl="0" algn="l">
              <a:lnSpc>
                <a:spcPct val="100000"/>
              </a:lnSpc>
              <a:spcBef>
                <a:spcPts val="280"/>
              </a:spcBef>
              <a:spcAft>
                <a:spcPts val="600"/>
              </a:spcAft>
              <a:buClr>
                <a:schemeClr val="dk2"/>
              </a:buClr>
              <a:buFont typeface="Calibri"/>
              <a:buNone/>
              <a:defRPr/>
            </a:lvl3pPr>
            <a:lvl4pPr indent="-228600" lvl="3" marL="1600200" rtl="0" algn="l">
              <a:lnSpc>
                <a:spcPct val="100000"/>
              </a:lnSpc>
              <a:spcBef>
                <a:spcPts val="280"/>
              </a:spcBef>
              <a:spcAft>
                <a:spcPts val="600"/>
              </a:spcAft>
              <a:buClr>
                <a:srgbClr val="7F7F7F"/>
              </a:buClr>
              <a:buFont typeface="Calibri"/>
              <a:buNone/>
              <a:defRPr/>
            </a:lvl4pPr>
            <a:lvl5pPr indent="-228600" lvl="4" marL="2057400" rtl="0" algn="l">
              <a:lnSpc>
                <a:spcPct val="100000"/>
              </a:lnSpc>
              <a:spcBef>
                <a:spcPts val="280"/>
              </a:spcBef>
              <a:spcAft>
                <a:spcPts val="600"/>
              </a:spcAft>
              <a:buClr>
                <a:srgbClr val="7F7F7F"/>
              </a:buClr>
              <a:buFont typeface="Calibri"/>
              <a:buNone/>
              <a:defRPr/>
            </a:lvl5pPr>
            <a:lvl6pPr indent="-228600" lvl="5" marL="2514600" rtl="0" algn="l">
              <a:lnSpc>
                <a:spcPct val="100000"/>
              </a:lnSpc>
              <a:spcBef>
                <a:spcPts val="280"/>
              </a:spcBef>
              <a:spcAft>
                <a:spcPts val="600"/>
              </a:spcAft>
              <a:buClr>
                <a:schemeClr val="dk2"/>
              </a:buClr>
              <a:buFont typeface="Calibri"/>
              <a:buNone/>
              <a:defRPr/>
            </a:lvl6pPr>
            <a:lvl7pPr indent="-228600" lvl="6" marL="2971800" rtl="0" algn="l">
              <a:lnSpc>
                <a:spcPct val="100000"/>
              </a:lnSpc>
              <a:spcBef>
                <a:spcPts val="280"/>
              </a:spcBef>
              <a:spcAft>
                <a:spcPts val="600"/>
              </a:spcAft>
              <a:buClr>
                <a:schemeClr val="dk2"/>
              </a:buClr>
              <a:buFont typeface="Calibri"/>
              <a:buNone/>
              <a:defRPr/>
            </a:lvl7pPr>
            <a:lvl8pPr indent="-228600" lvl="7" marL="3429000" rtl="0" algn="l">
              <a:lnSpc>
                <a:spcPct val="100000"/>
              </a:lnSpc>
              <a:spcBef>
                <a:spcPts val="280"/>
              </a:spcBef>
              <a:spcAft>
                <a:spcPts val="600"/>
              </a:spcAft>
              <a:buClr>
                <a:schemeClr val="dk2"/>
              </a:buClr>
              <a:buFont typeface="Calibri"/>
              <a:buNone/>
              <a:defRPr/>
            </a:lvl8pPr>
            <a:lvl9pPr indent="-228600" lvl="8" marL="3886200" rtl="0" algn="l">
              <a:lnSpc>
                <a:spcPct val="100000"/>
              </a:lnSpc>
              <a:spcBef>
                <a:spcPts val="280"/>
              </a:spcBef>
              <a:spcAft>
                <a:spcPts val="600"/>
              </a:spcAft>
              <a:buClr>
                <a:schemeClr val="dk2"/>
              </a:buClr>
              <a:buFont typeface="Calibri"/>
              <a:buNone/>
              <a:defRPr/>
            </a:lvl9pPr>
          </a:lstStyle>
          <a:p/>
        </p:txBody>
      </p:sp>
      <p:grpSp>
        <p:nvGrpSpPr>
          <p:cNvPr id="126" name="Shape 126"/>
          <p:cNvGrpSpPr/>
          <p:nvPr/>
        </p:nvGrpSpPr>
        <p:grpSpPr>
          <a:xfrm>
            <a:off x="0" y="6631304"/>
            <a:ext cx="9144000" cy="228600"/>
            <a:chOff x="0" y="6583679"/>
            <a:chExt cx="9144000" cy="228600"/>
          </a:xfrm>
        </p:grpSpPr>
        <p:sp>
          <p:nvSpPr>
            <p:cNvPr id="127" name="Shape 127"/>
            <p:cNvSpPr/>
            <p:nvPr/>
          </p:nvSpPr>
          <p:spPr>
            <a:xfrm>
              <a:off x="8763000" y="6583679"/>
              <a:ext cx="38100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28" name="Shape 128"/>
            <p:cNvSpPr/>
            <p:nvPr/>
          </p:nvSpPr>
          <p:spPr>
            <a:xfrm>
              <a:off x="7142479" y="6583679"/>
              <a:ext cx="1581911"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29" name="Shape 129"/>
            <p:cNvSpPr/>
            <p:nvPr/>
          </p:nvSpPr>
          <p:spPr>
            <a:xfrm>
              <a:off x="0" y="6583679"/>
              <a:ext cx="710184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sp>
        <p:nvSpPr>
          <p:cNvPr id="130" name="Shape 130"/>
          <p:cNvSpPr txBox="1"/>
          <p:nvPr>
            <p:ph idx="10" type="dt"/>
          </p:nvPr>
        </p:nvSpPr>
        <p:spPr>
          <a:xfrm>
            <a:off x="7162800" y="6610350"/>
            <a:ext cx="15240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31" name="Shape 131"/>
          <p:cNvSpPr txBox="1"/>
          <p:nvPr>
            <p:ph idx="12" type="sldNum"/>
          </p:nvPr>
        </p:nvSpPr>
        <p:spPr>
          <a:xfrm>
            <a:off x="8742679" y="6610350"/>
            <a:ext cx="381000" cy="228600"/>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132" name="Shape 132"/>
          <p:cNvSpPr txBox="1"/>
          <p:nvPr>
            <p:ph idx="11" type="ftr"/>
          </p:nvPr>
        </p:nvSpPr>
        <p:spPr>
          <a:xfrm>
            <a:off x="457200" y="6610350"/>
            <a:ext cx="66294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pic>
        <p:nvPicPr>
          <p:cNvPr id="133" name="Shape 133"/>
          <p:cNvPicPr preferRelativeResize="0"/>
          <p:nvPr/>
        </p:nvPicPr>
        <p:blipFill rotWithShape="1">
          <a:blip r:embed="rId2">
            <a:alphaModFix/>
          </a:blip>
          <a:srcRect b="0" l="0" r="0" t="0"/>
          <a:stretch/>
        </p:blipFill>
        <p:spPr>
          <a:xfrm>
            <a:off x="0" y="403860"/>
            <a:ext cx="9144000" cy="53340"/>
          </a:xfrm>
          <a:prstGeom prst="rect">
            <a:avLst/>
          </a:prstGeom>
          <a:noFill/>
          <a:ln>
            <a:noFill/>
          </a:ln>
        </p:spPr>
      </p:pic>
      <p:pic>
        <p:nvPicPr>
          <p:cNvPr id="134" name="Shape 134"/>
          <p:cNvPicPr preferRelativeResize="0"/>
          <p:nvPr/>
        </p:nvPicPr>
        <p:blipFill rotWithShape="1">
          <a:blip r:embed="rId3">
            <a:alphaModFix/>
          </a:blip>
          <a:srcRect b="0" l="0" r="0" t="0"/>
          <a:stretch/>
        </p:blipFill>
        <p:spPr>
          <a:xfrm>
            <a:off x="0" y="0"/>
            <a:ext cx="9144000" cy="40385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5" name="Shape 135"/>
        <p:cNvGrpSpPr/>
        <p:nvPr/>
      </p:nvGrpSpPr>
      <p:grpSpPr>
        <a:xfrm>
          <a:off x="0" y="0"/>
          <a:ext cx="0" cy="0"/>
          <a:chOff x="0" y="0"/>
          <a:chExt cx="0" cy="0"/>
        </a:xfrm>
      </p:grpSpPr>
      <p:sp>
        <p:nvSpPr>
          <p:cNvPr id="136" name="Shape 136"/>
          <p:cNvSpPr txBox="1"/>
          <p:nvPr>
            <p:ph type="title"/>
          </p:nvPr>
        </p:nvSpPr>
        <p:spPr>
          <a:xfrm rot="5400000">
            <a:off x="4889561" y="2328923"/>
            <a:ext cx="5537077" cy="2057400"/>
          </a:xfrm>
          <a:prstGeom prst="rect">
            <a:avLst/>
          </a:prstGeom>
          <a:noFill/>
          <a:ln>
            <a:noFill/>
          </a:ln>
        </p:spPr>
        <p:txBody>
          <a:bodyPr anchorCtr="0" anchor="ctr" bIns="91425" lIns="91425" rIns="91425" tIns="91425"/>
          <a:lstStyle>
            <a:lvl1pPr lvl="0" rtl="0" algn="l">
              <a:spcBef>
                <a:spcPts val="0"/>
              </a:spcBef>
              <a:buClr>
                <a:schemeClr val="dk2"/>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txBox="1"/>
          <p:nvPr>
            <p:ph idx="1" type="body"/>
          </p:nvPr>
        </p:nvSpPr>
        <p:spPr>
          <a:xfrm rot="5400000">
            <a:off x="696468" y="345948"/>
            <a:ext cx="5541263" cy="6019799"/>
          </a:xfrm>
          <a:prstGeom prst="rect">
            <a:avLst/>
          </a:prstGeom>
          <a:noFill/>
          <a:ln>
            <a:noFill/>
          </a:ln>
        </p:spPr>
        <p:txBody>
          <a:bodyPr anchorCtr="0" anchor="t" bIns="91425" lIns="91425" rIns="91425" tIns="91425"/>
          <a:lstStyle>
            <a:lvl1pPr indent="-215900" lvl="0" marL="342900" rtl="0" algn="l">
              <a:lnSpc>
                <a:spcPct val="100000"/>
              </a:lnSpc>
              <a:spcBef>
                <a:spcPts val="400"/>
              </a:spcBef>
              <a:spcAft>
                <a:spcPts val="600"/>
              </a:spcAft>
              <a:buClr>
                <a:schemeClr val="dk2"/>
              </a:buClr>
              <a:buFont typeface="Calibri"/>
              <a:buChar char="▪"/>
              <a:defRPr/>
            </a:lvl1pPr>
            <a:lvl2pPr indent="-184150" lvl="1" marL="742950" rtl="0" algn="l">
              <a:lnSpc>
                <a:spcPct val="100000"/>
              </a:lnSpc>
              <a:spcBef>
                <a:spcPts val="320"/>
              </a:spcBef>
              <a:spcAft>
                <a:spcPts val="600"/>
              </a:spcAft>
              <a:buClr>
                <a:srgbClr val="7F7F7F"/>
              </a:buClr>
              <a:buFont typeface="Calibri"/>
              <a:buChar char="▪"/>
              <a:defRPr/>
            </a:lvl2pPr>
            <a:lvl3pPr indent="-228600" lvl="2" marL="1143000" rtl="0" algn="l">
              <a:lnSpc>
                <a:spcPct val="100000"/>
              </a:lnSpc>
              <a:spcBef>
                <a:spcPts val="280"/>
              </a:spcBef>
              <a:spcAft>
                <a:spcPts val="600"/>
              </a:spcAft>
              <a:buClr>
                <a:schemeClr val="dk2"/>
              </a:buClr>
              <a:buFont typeface="Calibri"/>
              <a:buNone/>
              <a:defRPr/>
            </a:lvl3pPr>
            <a:lvl4pPr indent="-228600" lvl="3" marL="1600200" rtl="0" algn="l">
              <a:lnSpc>
                <a:spcPct val="100000"/>
              </a:lnSpc>
              <a:spcBef>
                <a:spcPts val="280"/>
              </a:spcBef>
              <a:spcAft>
                <a:spcPts val="600"/>
              </a:spcAft>
              <a:buClr>
                <a:srgbClr val="7F7F7F"/>
              </a:buClr>
              <a:buFont typeface="Calibri"/>
              <a:buNone/>
              <a:defRPr/>
            </a:lvl4pPr>
            <a:lvl5pPr indent="-228600" lvl="4" marL="2057400" rtl="0" algn="l">
              <a:lnSpc>
                <a:spcPct val="100000"/>
              </a:lnSpc>
              <a:spcBef>
                <a:spcPts val="280"/>
              </a:spcBef>
              <a:spcAft>
                <a:spcPts val="600"/>
              </a:spcAft>
              <a:buClr>
                <a:srgbClr val="7F7F7F"/>
              </a:buClr>
              <a:buFont typeface="Calibri"/>
              <a:buNone/>
              <a:defRPr/>
            </a:lvl5pPr>
            <a:lvl6pPr indent="-228600" lvl="5" marL="2514600" rtl="0" algn="l">
              <a:lnSpc>
                <a:spcPct val="100000"/>
              </a:lnSpc>
              <a:spcBef>
                <a:spcPts val="280"/>
              </a:spcBef>
              <a:spcAft>
                <a:spcPts val="600"/>
              </a:spcAft>
              <a:buClr>
                <a:schemeClr val="dk2"/>
              </a:buClr>
              <a:buFont typeface="Calibri"/>
              <a:buNone/>
              <a:defRPr/>
            </a:lvl6pPr>
            <a:lvl7pPr indent="-228600" lvl="6" marL="2971800" rtl="0" algn="l">
              <a:lnSpc>
                <a:spcPct val="100000"/>
              </a:lnSpc>
              <a:spcBef>
                <a:spcPts val="280"/>
              </a:spcBef>
              <a:spcAft>
                <a:spcPts val="600"/>
              </a:spcAft>
              <a:buClr>
                <a:schemeClr val="dk2"/>
              </a:buClr>
              <a:buFont typeface="Calibri"/>
              <a:buNone/>
              <a:defRPr/>
            </a:lvl7pPr>
            <a:lvl8pPr indent="-228600" lvl="7" marL="3429000" rtl="0" algn="l">
              <a:lnSpc>
                <a:spcPct val="100000"/>
              </a:lnSpc>
              <a:spcBef>
                <a:spcPts val="280"/>
              </a:spcBef>
              <a:spcAft>
                <a:spcPts val="600"/>
              </a:spcAft>
              <a:buClr>
                <a:schemeClr val="dk2"/>
              </a:buClr>
              <a:buFont typeface="Calibri"/>
              <a:buNone/>
              <a:defRPr/>
            </a:lvl8pPr>
            <a:lvl9pPr indent="-228600" lvl="8" marL="3886200" rtl="0" algn="l">
              <a:lnSpc>
                <a:spcPct val="100000"/>
              </a:lnSpc>
              <a:spcBef>
                <a:spcPts val="280"/>
              </a:spcBef>
              <a:spcAft>
                <a:spcPts val="600"/>
              </a:spcAft>
              <a:buClr>
                <a:schemeClr val="dk2"/>
              </a:buClr>
              <a:buFont typeface="Calibri"/>
              <a:buNone/>
              <a:defRPr/>
            </a:lvl9pPr>
          </a:lstStyle>
          <a:p/>
        </p:txBody>
      </p:sp>
      <p:grpSp>
        <p:nvGrpSpPr>
          <p:cNvPr id="138" name="Shape 138"/>
          <p:cNvGrpSpPr/>
          <p:nvPr/>
        </p:nvGrpSpPr>
        <p:grpSpPr>
          <a:xfrm>
            <a:off x="0" y="6631304"/>
            <a:ext cx="9144000" cy="228600"/>
            <a:chOff x="0" y="6583679"/>
            <a:chExt cx="9144000" cy="228600"/>
          </a:xfrm>
        </p:grpSpPr>
        <p:sp>
          <p:nvSpPr>
            <p:cNvPr id="139" name="Shape 139"/>
            <p:cNvSpPr/>
            <p:nvPr/>
          </p:nvSpPr>
          <p:spPr>
            <a:xfrm>
              <a:off x="8763000" y="6583679"/>
              <a:ext cx="38100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40" name="Shape 140"/>
            <p:cNvSpPr/>
            <p:nvPr/>
          </p:nvSpPr>
          <p:spPr>
            <a:xfrm>
              <a:off x="7142479" y="6583679"/>
              <a:ext cx="1581911"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41" name="Shape 141"/>
            <p:cNvSpPr/>
            <p:nvPr/>
          </p:nvSpPr>
          <p:spPr>
            <a:xfrm>
              <a:off x="0" y="6583679"/>
              <a:ext cx="710184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sp>
        <p:nvSpPr>
          <p:cNvPr id="142" name="Shape 142"/>
          <p:cNvSpPr txBox="1"/>
          <p:nvPr>
            <p:ph idx="10" type="dt"/>
          </p:nvPr>
        </p:nvSpPr>
        <p:spPr>
          <a:xfrm>
            <a:off x="7162800" y="6610350"/>
            <a:ext cx="15240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43" name="Shape 143"/>
          <p:cNvSpPr txBox="1"/>
          <p:nvPr>
            <p:ph idx="12" type="sldNum"/>
          </p:nvPr>
        </p:nvSpPr>
        <p:spPr>
          <a:xfrm>
            <a:off x="8742679" y="6610350"/>
            <a:ext cx="381000" cy="228600"/>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144" name="Shape 144"/>
          <p:cNvSpPr txBox="1"/>
          <p:nvPr>
            <p:ph idx="11" type="ftr"/>
          </p:nvPr>
        </p:nvSpPr>
        <p:spPr>
          <a:xfrm>
            <a:off x="457200" y="6610350"/>
            <a:ext cx="66294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pic>
        <p:nvPicPr>
          <p:cNvPr id="145" name="Shape 145"/>
          <p:cNvPicPr preferRelativeResize="0"/>
          <p:nvPr/>
        </p:nvPicPr>
        <p:blipFill rotWithShape="1">
          <a:blip r:embed="rId2">
            <a:alphaModFix/>
          </a:blip>
          <a:srcRect b="0" l="0" r="0" t="0"/>
          <a:stretch/>
        </p:blipFill>
        <p:spPr>
          <a:xfrm>
            <a:off x="0" y="403860"/>
            <a:ext cx="9144000" cy="53340"/>
          </a:xfrm>
          <a:prstGeom prst="rect">
            <a:avLst/>
          </a:prstGeom>
          <a:noFill/>
          <a:ln>
            <a:noFill/>
          </a:ln>
        </p:spPr>
      </p:pic>
      <p:pic>
        <p:nvPicPr>
          <p:cNvPr id="146" name="Shape 146"/>
          <p:cNvPicPr preferRelativeResize="0"/>
          <p:nvPr/>
        </p:nvPicPr>
        <p:blipFill rotWithShape="1">
          <a:blip r:embed="rId3">
            <a:alphaModFix/>
          </a:blip>
          <a:srcRect b="0" l="0" r="0" t="0"/>
          <a:stretch/>
        </p:blipFill>
        <p:spPr>
          <a:xfrm>
            <a:off x="0" y="0"/>
            <a:ext cx="9144000" cy="4038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grpSp>
        <p:nvGrpSpPr>
          <p:cNvPr id="25" name="Shape 25"/>
          <p:cNvGrpSpPr/>
          <p:nvPr/>
        </p:nvGrpSpPr>
        <p:grpSpPr>
          <a:xfrm>
            <a:off x="0" y="6631304"/>
            <a:ext cx="9144000" cy="228600"/>
            <a:chOff x="0" y="6583679"/>
            <a:chExt cx="9144000" cy="228600"/>
          </a:xfrm>
        </p:grpSpPr>
        <p:sp>
          <p:nvSpPr>
            <p:cNvPr id="26" name="Shape 26"/>
            <p:cNvSpPr/>
            <p:nvPr/>
          </p:nvSpPr>
          <p:spPr>
            <a:xfrm>
              <a:off x="8763000" y="6583679"/>
              <a:ext cx="38100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7" name="Shape 27"/>
            <p:cNvSpPr/>
            <p:nvPr/>
          </p:nvSpPr>
          <p:spPr>
            <a:xfrm>
              <a:off x="7142479" y="6583679"/>
              <a:ext cx="1581911"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8" name="Shape 28"/>
            <p:cNvSpPr/>
            <p:nvPr/>
          </p:nvSpPr>
          <p:spPr>
            <a:xfrm>
              <a:off x="0" y="6583679"/>
              <a:ext cx="710184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pic>
        <p:nvPicPr>
          <p:cNvPr id="29" name="Shape 29"/>
          <p:cNvPicPr preferRelativeResize="0"/>
          <p:nvPr/>
        </p:nvPicPr>
        <p:blipFill rotWithShape="1">
          <a:blip r:embed="rId2">
            <a:alphaModFix/>
          </a:blip>
          <a:srcRect b="0" l="0" r="0" t="0"/>
          <a:stretch/>
        </p:blipFill>
        <p:spPr>
          <a:xfrm>
            <a:off x="0" y="403860"/>
            <a:ext cx="9144000" cy="53340"/>
          </a:xfrm>
          <a:prstGeom prst="rect">
            <a:avLst/>
          </a:prstGeom>
          <a:noFill/>
          <a:ln>
            <a:noFill/>
          </a:ln>
        </p:spPr>
      </p:pic>
      <p:pic>
        <p:nvPicPr>
          <p:cNvPr id="30" name="Shape 30"/>
          <p:cNvPicPr preferRelativeResize="0"/>
          <p:nvPr/>
        </p:nvPicPr>
        <p:blipFill rotWithShape="1">
          <a:blip r:embed="rId3">
            <a:alphaModFix/>
          </a:blip>
          <a:srcRect b="0" l="0" r="0" t="0"/>
          <a:stretch/>
        </p:blipFill>
        <p:spPr>
          <a:xfrm>
            <a:off x="0" y="0"/>
            <a:ext cx="9144000" cy="403859"/>
          </a:xfrm>
          <a:prstGeom prst="rect">
            <a:avLst/>
          </a:prstGeom>
          <a:noFill/>
          <a:ln>
            <a:noFill/>
          </a:ln>
        </p:spPr>
      </p:pic>
      <p:sp>
        <p:nvSpPr>
          <p:cNvPr id="31" name="Shape 31"/>
          <p:cNvSpPr txBox="1"/>
          <p:nvPr>
            <p:ph type="title"/>
          </p:nvPr>
        </p:nvSpPr>
        <p:spPr>
          <a:xfrm>
            <a:off x="457200" y="990600"/>
            <a:ext cx="8229600" cy="914400"/>
          </a:xfrm>
          <a:prstGeom prst="rect">
            <a:avLst/>
          </a:prstGeom>
          <a:noFill/>
          <a:ln>
            <a:noFill/>
          </a:ln>
        </p:spPr>
        <p:txBody>
          <a:bodyPr anchorCtr="0" anchor="ctr" bIns="91425" lIns="91425" rIns="91425" tIns="91425"/>
          <a:lstStyle>
            <a:lvl1pPr lvl="0" rtl="0" algn="l">
              <a:spcBef>
                <a:spcPts val="0"/>
              </a:spcBef>
              <a:buClr>
                <a:schemeClr val="dk2"/>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 name="Shape 32"/>
          <p:cNvSpPr txBox="1"/>
          <p:nvPr>
            <p:ph idx="1" type="body"/>
          </p:nvPr>
        </p:nvSpPr>
        <p:spPr>
          <a:xfrm>
            <a:off x="457200" y="1981200"/>
            <a:ext cx="8229600" cy="4144963"/>
          </a:xfrm>
          <a:prstGeom prst="rect">
            <a:avLst/>
          </a:prstGeom>
          <a:noFill/>
          <a:ln>
            <a:noFill/>
          </a:ln>
        </p:spPr>
        <p:txBody>
          <a:bodyPr anchorCtr="0" anchor="t" bIns="91425" lIns="91425" rIns="91425" tIns="91425"/>
          <a:lstStyle>
            <a:lvl1pPr indent="-215900" lvl="0" marL="342900" rtl="0" algn="l">
              <a:lnSpc>
                <a:spcPct val="100000"/>
              </a:lnSpc>
              <a:spcBef>
                <a:spcPts val="400"/>
              </a:spcBef>
              <a:spcAft>
                <a:spcPts val="600"/>
              </a:spcAft>
              <a:buClr>
                <a:schemeClr val="dk2"/>
              </a:buClr>
              <a:buFont typeface="Calibri"/>
              <a:buChar char="▪"/>
              <a:defRPr/>
            </a:lvl1pPr>
            <a:lvl2pPr indent="-184150" lvl="1" marL="742950" rtl="0" algn="l">
              <a:lnSpc>
                <a:spcPct val="100000"/>
              </a:lnSpc>
              <a:spcBef>
                <a:spcPts val="320"/>
              </a:spcBef>
              <a:spcAft>
                <a:spcPts val="600"/>
              </a:spcAft>
              <a:buClr>
                <a:srgbClr val="7F7F7F"/>
              </a:buClr>
              <a:buFont typeface="Calibri"/>
              <a:buChar char="▪"/>
              <a:defRPr/>
            </a:lvl2pPr>
            <a:lvl3pPr indent="-228600" lvl="2" marL="1143000" rtl="0" algn="l">
              <a:lnSpc>
                <a:spcPct val="100000"/>
              </a:lnSpc>
              <a:spcBef>
                <a:spcPts val="280"/>
              </a:spcBef>
              <a:spcAft>
                <a:spcPts val="600"/>
              </a:spcAft>
              <a:buClr>
                <a:schemeClr val="dk2"/>
              </a:buClr>
              <a:buFont typeface="Calibri"/>
              <a:buNone/>
              <a:defRPr/>
            </a:lvl3pPr>
            <a:lvl4pPr indent="-228600" lvl="3" marL="1600200" rtl="0" algn="l">
              <a:lnSpc>
                <a:spcPct val="100000"/>
              </a:lnSpc>
              <a:spcBef>
                <a:spcPts val="280"/>
              </a:spcBef>
              <a:spcAft>
                <a:spcPts val="600"/>
              </a:spcAft>
              <a:buClr>
                <a:srgbClr val="7F7F7F"/>
              </a:buClr>
              <a:buFont typeface="Calibri"/>
              <a:buNone/>
              <a:defRPr/>
            </a:lvl4pPr>
            <a:lvl5pPr indent="-228600" lvl="4" marL="2057400" rtl="0" algn="l">
              <a:lnSpc>
                <a:spcPct val="100000"/>
              </a:lnSpc>
              <a:spcBef>
                <a:spcPts val="280"/>
              </a:spcBef>
              <a:spcAft>
                <a:spcPts val="600"/>
              </a:spcAft>
              <a:buClr>
                <a:srgbClr val="7F7F7F"/>
              </a:buClr>
              <a:buFont typeface="Calibri"/>
              <a:buNone/>
              <a:defRPr/>
            </a:lvl5pPr>
            <a:lvl6pPr indent="-228600" lvl="5" marL="2514600" rtl="0" algn="l">
              <a:lnSpc>
                <a:spcPct val="100000"/>
              </a:lnSpc>
              <a:spcBef>
                <a:spcPts val="280"/>
              </a:spcBef>
              <a:spcAft>
                <a:spcPts val="600"/>
              </a:spcAft>
              <a:buClr>
                <a:schemeClr val="dk2"/>
              </a:buClr>
              <a:buFont typeface="Calibri"/>
              <a:buNone/>
              <a:defRPr/>
            </a:lvl6pPr>
            <a:lvl7pPr indent="-228600" lvl="6" marL="2971800" rtl="0" algn="l">
              <a:lnSpc>
                <a:spcPct val="100000"/>
              </a:lnSpc>
              <a:spcBef>
                <a:spcPts val="280"/>
              </a:spcBef>
              <a:spcAft>
                <a:spcPts val="600"/>
              </a:spcAft>
              <a:buClr>
                <a:schemeClr val="dk2"/>
              </a:buClr>
              <a:buFont typeface="Calibri"/>
              <a:buNone/>
              <a:defRPr/>
            </a:lvl7pPr>
            <a:lvl8pPr indent="-228600" lvl="7" marL="3429000" rtl="0" algn="l">
              <a:lnSpc>
                <a:spcPct val="100000"/>
              </a:lnSpc>
              <a:spcBef>
                <a:spcPts val="280"/>
              </a:spcBef>
              <a:spcAft>
                <a:spcPts val="600"/>
              </a:spcAft>
              <a:buClr>
                <a:schemeClr val="dk2"/>
              </a:buClr>
              <a:buFont typeface="Calibri"/>
              <a:buNone/>
              <a:defRPr/>
            </a:lvl8pPr>
            <a:lvl9pPr indent="-228600" lvl="8" marL="3886200" rtl="0" algn="l">
              <a:lnSpc>
                <a:spcPct val="100000"/>
              </a:lnSpc>
              <a:spcBef>
                <a:spcPts val="280"/>
              </a:spcBef>
              <a:spcAft>
                <a:spcPts val="600"/>
              </a:spcAft>
              <a:buClr>
                <a:schemeClr val="dk2"/>
              </a:buClr>
              <a:buFont typeface="Calibri"/>
              <a:buNone/>
              <a:defRPr/>
            </a:lvl9pPr>
          </a:lstStyle>
          <a:p/>
        </p:txBody>
      </p:sp>
      <p:sp>
        <p:nvSpPr>
          <p:cNvPr id="33" name="Shape 33"/>
          <p:cNvSpPr txBox="1"/>
          <p:nvPr>
            <p:ph idx="10" type="dt"/>
          </p:nvPr>
        </p:nvSpPr>
        <p:spPr>
          <a:xfrm>
            <a:off x="7162800" y="6610350"/>
            <a:ext cx="15240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4" name="Shape 34"/>
          <p:cNvSpPr txBox="1"/>
          <p:nvPr>
            <p:ph idx="12" type="sldNum"/>
          </p:nvPr>
        </p:nvSpPr>
        <p:spPr>
          <a:xfrm>
            <a:off x="8742679" y="6610350"/>
            <a:ext cx="381000" cy="228600"/>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35" name="Shape 35"/>
          <p:cNvSpPr txBox="1"/>
          <p:nvPr>
            <p:ph idx="11" type="ftr"/>
          </p:nvPr>
        </p:nvSpPr>
        <p:spPr>
          <a:xfrm>
            <a:off x="457200" y="6610350"/>
            <a:ext cx="66294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6" name="Shape 36"/>
        <p:cNvGrpSpPr/>
        <p:nvPr/>
      </p:nvGrpSpPr>
      <p:grpSpPr>
        <a:xfrm>
          <a:off x="0" y="0"/>
          <a:ext cx="0" cy="0"/>
          <a:chOff x="0" y="0"/>
          <a:chExt cx="0" cy="0"/>
        </a:xfrm>
      </p:grpSpPr>
      <p:grpSp>
        <p:nvGrpSpPr>
          <p:cNvPr id="37" name="Shape 37"/>
          <p:cNvGrpSpPr/>
          <p:nvPr/>
        </p:nvGrpSpPr>
        <p:grpSpPr>
          <a:xfrm>
            <a:off x="1438274" y="6629400"/>
            <a:ext cx="7705725" cy="228600"/>
            <a:chOff x="1438274" y="6629400"/>
            <a:chExt cx="7705725" cy="228600"/>
          </a:xfrm>
        </p:grpSpPr>
        <p:sp>
          <p:nvSpPr>
            <p:cNvPr id="38" name="Shape 38"/>
            <p:cNvSpPr/>
            <p:nvPr/>
          </p:nvSpPr>
          <p:spPr>
            <a:xfrm>
              <a:off x="8763000" y="6629400"/>
              <a:ext cx="38100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39" name="Shape 39"/>
            <p:cNvSpPr/>
            <p:nvPr/>
          </p:nvSpPr>
          <p:spPr>
            <a:xfrm>
              <a:off x="7142479" y="6629400"/>
              <a:ext cx="1581911"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40" name="Shape 40"/>
            <p:cNvSpPr/>
            <p:nvPr/>
          </p:nvSpPr>
          <p:spPr>
            <a:xfrm>
              <a:off x="1438274" y="6629400"/>
              <a:ext cx="5663565"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sp>
        <p:nvSpPr>
          <p:cNvPr id="41" name="Shape 41"/>
          <p:cNvSpPr txBox="1"/>
          <p:nvPr>
            <p:ph type="title"/>
          </p:nvPr>
        </p:nvSpPr>
        <p:spPr>
          <a:xfrm>
            <a:off x="1752600" y="5245101"/>
            <a:ext cx="6934199" cy="1155700"/>
          </a:xfrm>
          <a:prstGeom prst="rect">
            <a:avLst/>
          </a:prstGeom>
          <a:noFill/>
          <a:ln>
            <a:noFill/>
          </a:ln>
        </p:spPr>
        <p:txBody>
          <a:bodyPr anchorCtr="0" anchor="t" bIns="91425" lIns="91425" rIns="91425" tIns="91425"/>
          <a:lstStyle>
            <a:lvl1pPr lvl="0" rtl="0" algn="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1752600" y="4114800"/>
            <a:ext cx="6934199" cy="1130299"/>
          </a:xfrm>
          <a:prstGeom prst="rect">
            <a:avLst/>
          </a:prstGeom>
          <a:noFill/>
          <a:ln>
            <a:noFill/>
          </a:ln>
        </p:spPr>
        <p:txBody>
          <a:bodyPr anchorCtr="0" anchor="b" bIns="91425" lIns="91425" rIns="91425" tIns="91425"/>
          <a:lstStyle>
            <a:lvl1pPr indent="0" lvl="0" marL="0" rtl="0" algn="r">
              <a:spcBef>
                <a:spcPts val="0"/>
              </a:spcBef>
              <a:buClr>
                <a:srgbClr val="888888"/>
              </a:buClr>
              <a:buFont typeface="Calibri"/>
              <a:buNone/>
              <a:defRPr/>
            </a:lvl1pPr>
            <a:lvl2pPr indent="0" lvl="1" marL="457200" rtl="0">
              <a:spcBef>
                <a:spcPts val="0"/>
              </a:spcBef>
              <a:buClr>
                <a:srgbClr val="888888"/>
              </a:buClr>
              <a:buFont typeface="Calibri"/>
              <a:buNone/>
              <a:defRPr/>
            </a:lvl2pPr>
            <a:lvl3pPr indent="0" lvl="2" marL="914400" rtl="0">
              <a:spcBef>
                <a:spcPts val="0"/>
              </a:spcBef>
              <a:buClr>
                <a:srgbClr val="888888"/>
              </a:buClr>
              <a:buFont typeface="Calibri"/>
              <a:buNone/>
              <a:defRPr/>
            </a:lvl3pPr>
            <a:lvl4pPr indent="0" lvl="3" marL="1371600" rtl="0">
              <a:spcBef>
                <a:spcPts val="0"/>
              </a:spcBef>
              <a:buClr>
                <a:srgbClr val="888888"/>
              </a:buClr>
              <a:buFont typeface="Calibri"/>
              <a:buNone/>
              <a:defRPr/>
            </a:lvl4pPr>
            <a:lvl5pPr indent="0" lvl="4" marL="1828800" rtl="0">
              <a:spcBef>
                <a:spcPts val="0"/>
              </a:spcBef>
              <a:buClr>
                <a:srgbClr val="888888"/>
              </a:buClr>
              <a:buFont typeface="Calibri"/>
              <a:buNone/>
              <a:defRPr/>
            </a:lvl5pPr>
            <a:lvl6pPr indent="0" lvl="5" marL="2286000" rtl="0">
              <a:spcBef>
                <a:spcPts val="0"/>
              </a:spcBef>
              <a:buClr>
                <a:srgbClr val="888888"/>
              </a:buClr>
              <a:buFont typeface="Calibri"/>
              <a:buNone/>
              <a:defRPr/>
            </a:lvl6pPr>
            <a:lvl7pPr indent="0" lvl="6" marL="2743200" rtl="0">
              <a:spcBef>
                <a:spcPts val="0"/>
              </a:spcBef>
              <a:buClr>
                <a:srgbClr val="888888"/>
              </a:buClr>
              <a:buFont typeface="Calibri"/>
              <a:buNone/>
              <a:defRPr/>
            </a:lvl7pPr>
            <a:lvl8pPr indent="0" lvl="7" marL="3200400" rtl="0">
              <a:spcBef>
                <a:spcPts val="0"/>
              </a:spcBef>
              <a:buClr>
                <a:srgbClr val="888888"/>
              </a:buClr>
              <a:buFont typeface="Calibri"/>
              <a:buNone/>
              <a:defRPr/>
            </a:lvl8pPr>
            <a:lvl9pPr indent="0" lvl="8" marL="3657600" rtl="0">
              <a:spcBef>
                <a:spcPts val="0"/>
              </a:spcBef>
              <a:buClr>
                <a:srgbClr val="888888"/>
              </a:buClr>
              <a:buFont typeface="Calibri"/>
              <a:buNone/>
              <a:defRPr/>
            </a:lvl9pPr>
          </a:lstStyle>
          <a:p/>
        </p:txBody>
      </p:sp>
      <p:pic>
        <p:nvPicPr>
          <p:cNvPr id="43" name="Shape 43"/>
          <p:cNvPicPr preferRelativeResize="0"/>
          <p:nvPr/>
        </p:nvPicPr>
        <p:blipFill rotWithShape="1">
          <a:blip r:embed="rId2">
            <a:alphaModFix/>
          </a:blip>
          <a:srcRect b="0" l="0" r="0" t="0"/>
          <a:stretch/>
        </p:blipFill>
        <p:spPr>
          <a:xfrm>
            <a:off x="0" y="0"/>
            <a:ext cx="1363979" cy="6858000"/>
          </a:xfrm>
          <a:prstGeom prst="rect">
            <a:avLst/>
          </a:prstGeom>
          <a:noFill/>
          <a:ln>
            <a:noFill/>
          </a:ln>
        </p:spPr>
      </p:pic>
      <p:sp>
        <p:nvSpPr>
          <p:cNvPr id="44" name="Shape 44"/>
          <p:cNvSpPr txBox="1"/>
          <p:nvPr>
            <p:ph idx="10" type="dt"/>
          </p:nvPr>
        </p:nvSpPr>
        <p:spPr>
          <a:xfrm>
            <a:off x="7162800" y="6610350"/>
            <a:ext cx="1524000" cy="246887"/>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5" name="Shape 45"/>
          <p:cNvSpPr txBox="1"/>
          <p:nvPr>
            <p:ph idx="12" type="sldNum"/>
          </p:nvPr>
        </p:nvSpPr>
        <p:spPr>
          <a:xfrm>
            <a:off x="8742679" y="6610350"/>
            <a:ext cx="381000" cy="246887"/>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46" name="Shape 46"/>
          <p:cNvSpPr txBox="1"/>
          <p:nvPr>
            <p:ph idx="11" type="ftr"/>
          </p:nvPr>
        </p:nvSpPr>
        <p:spPr>
          <a:xfrm>
            <a:off x="1524000" y="6610350"/>
            <a:ext cx="5562600" cy="247649"/>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pic>
        <p:nvPicPr>
          <p:cNvPr id="47" name="Shape 47"/>
          <p:cNvPicPr preferRelativeResize="0"/>
          <p:nvPr/>
        </p:nvPicPr>
        <p:blipFill rotWithShape="1">
          <a:blip r:embed="rId3">
            <a:alphaModFix/>
          </a:blip>
          <a:srcRect b="0" l="0" r="0" t="0"/>
          <a:stretch/>
        </p:blipFill>
        <p:spPr>
          <a:xfrm>
            <a:off x="1362455" y="0"/>
            <a:ext cx="73151"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8" name="Shape 48"/>
        <p:cNvGrpSpPr/>
        <p:nvPr/>
      </p:nvGrpSpPr>
      <p:grpSpPr>
        <a:xfrm>
          <a:off x="0" y="0"/>
          <a:ext cx="0" cy="0"/>
          <a:chOff x="0" y="0"/>
          <a:chExt cx="0" cy="0"/>
        </a:xfrm>
      </p:grpSpPr>
      <p:pic>
        <p:nvPicPr>
          <p:cNvPr id="49" name="Shape 49"/>
          <p:cNvPicPr preferRelativeResize="0"/>
          <p:nvPr/>
        </p:nvPicPr>
        <p:blipFill rotWithShape="1">
          <a:blip r:embed="rId2">
            <a:alphaModFix/>
          </a:blip>
          <a:srcRect b="0" l="0" r="0" t="0"/>
          <a:stretch/>
        </p:blipFill>
        <p:spPr>
          <a:xfrm>
            <a:off x="0" y="403860"/>
            <a:ext cx="9144000" cy="53340"/>
          </a:xfrm>
          <a:prstGeom prst="rect">
            <a:avLst/>
          </a:prstGeom>
          <a:noFill/>
          <a:ln>
            <a:noFill/>
          </a:ln>
        </p:spPr>
      </p:pic>
      <p:sp>
        <p:nvSpPr>
          <p:cNvPr id="50" name="Shape 50"/>
          <p:cNvSpPr txBox="1"/>
          <p:nvPr>
            <p:ph type="title"/>
          </p:nvPr>
        </p:nvSpPr>
        <p:spPr>
          <a:xfrm>
            <a:off x="457200" y="990600"/>
            <a:ext cx="8229600" cy="914400"/>
          </a:xfrm>
          <a:prstGeom prst="rect">
            <a:avLst/>
          </a:prstGeom>
          <a:noFill/>
          <a:ln>
            <a:noFill/>
          </a:ln>
        </p:spPr>
        <p:txBody>
          <a:bodyPr anchorCtr="0" anchor="ctr" bIns="91425" lIns="91425" rIns="91425" tIns="91425"/>
          <a:lstStyle>
            <a:lvl1pPr lvl="0" rtl="0" algn="l">
              <a:spcBef>
                <a:spcPts val="0"/>
              </a:spcBef>
              <a:buClr>
                <a:schemeClr val="dk2"/>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pic>
        <p:nvPicPr>
          <p:cNvPr id="51" name="Shape 51"/>
          <p:cNvPicPr preferRelativeResize="0"/>
          <p:nvPr/>
        </p:nvPicPr>
        <p:blipFill rotWithShape="1">
          <a:blip r:embed="rId3">
            <a:alphaModFix/>
          </a:blip>
          <a:srcRect b="0" l="0" r="0" t="0"/>
          <a:stretch/>
        </p:blipFill>
        <p:spPr>
          <a:xfrm>
            <a:off x="0" y="0"/>
            <a:ext cx="9144000" cy="403859"/>
          </a:xfrm>
          <a:prstGeom prst="rect">
            <a:avLst/>
          </a:prstGeom>
          <a:noFill/>
          <a:ln>
            <a:noFill/>
          </a:ln>
        </p:spPr>
      </p:pic>
      <p:sp>
        <p:nvSpPr>
          <p:cNvPr id="52" name="Shape 52"/>
          <p:cNvSpPr txBox="1"/>
          <p:nvPr>
            <p:ph idx="1" type="body"/>
          </p:nvPr>
        </p:nvSpPr>
        <p:spPr>
          <a:xfrm>
            <a:off x="457200" y="1981200"/>
            <a:ext cx="4038599" cy="4114800"/>
          </a:xfrm>
          <a:prstGeom prst="rect">
            <a:avLst/>
          </a:prstGeom>
          <a:noFill/>
          <a:ln>
            <a:noFill/>
          </a:ln>
        </p:spPr>
        <p:txBody>
          <a:bodyPr anchorCtr="0" anchor="t" bIns="91425" lIns="91425" rIns="91425" tIns="91425"/>
          <a:lstStyle>
            <a:lvl1pPr indent="-215900" lvl="0" marL="342900" rtl="0" algn="l">
              <a:lnSpc>
                <a:spcPct val="100000"/>
              </a:lnSpc>
              <a:spcBef>
                <a:spcPts val="400"/>
              </a:spcBef>
              <a:spcAft>
                <a:spcPts val="600"/>
              </a:spcAft>
              <a:buClr>
                <a:schemeClr val="dk2"/>
              </a:buClr>
              <a:buFont typeface="Calibri"/>
              <a:buChar char="▪"/>
              <a:defRPr/>
            </a:lvl1pPr>
            <a:lvl2pPr indent="-184150" lvl="1" marL="742950" rtl="0" algn="l">
              <a:lnSpc>
                <a:spcPct val="100000"/>
              </a:lnSpc>
              <a:spcBef>
                <a:spcPts val="320"/>
              </a:spcBef>
              <a:spcAft>
                <a:spcPts val="600"/>
              </a:spcAft>
              <a:buClr>
                <a:srgbClr val="7F7F7F"/>
              </a:buClr>
              <a:buFont typeface="Calibri"/>
              <a:buChar char="▪"/>
              <a:defRPr/>
            </a:lvl2pPr>
            <a:lvl3pPr indent="-228600" lvl="2" marL="1143000" rtl="0" algn="l">
              <a:lnSpc>
                <a:spcPct val="100000"/>
              </a:lnSpc>
              <a:spcBef>
                <a:spcPts val="280"/>
              </a:spcBef>
              <a:spcAft>
                <a:spcPts val="600"/>
              </a:spcAft>
              <a:buClr>
                <a:schemeClr val="dk2"/>
              </a:buClr>
              <a:buFont typeface="Calibri"/>
              <a:buNone/>
              <a:defRPr/>
            </a:lvl3pPr>
            <a:lvl4pPr indent="-228600" lvl="3" marL="1600200" rtl="0" algn="l">
              <a:lnSpc>
                <a:spcPct val="100000"/>
              </a:lnSpc>
              <a:spcBef>
                <a:spcPts val="280"/>
              </a:spcBef>
              <a:spcAft>
                <a:spcPts val="600"/>
              </a:spcAft>
              <a:buClr>
                <a:srgbClr val="7F7F7F"/>
              </a:buClr>
              <a:buFont typeface="Calibri"/>
              <a:buNone/>
              <a:defRPr/>
            </a:lvl4pPr>
            <a:lvl5pPr indent="-228600" lvl="4" marL="2057400" rtl="0" algn="l">
              <a:lnSpc>
                <a:spcPct val="100000"/>
              </a:lnSpc>
              <a:spcBef>
                <a:spcPts val="280"/>
              </a:spcBef>
              <a:spcAft>
                <a:spcPts val="600"/>
              </a:spcAft>
              <a:buClr>
                <a:srgbClr val="7F7F7F"/>
              </a:buClr>
              <a:buFont typeface="Calibri"/>
              <a:buNone/>
              <a:defRPr/>
            </a:lvl5pPr>
            <a:lvl6pPr indent="-228600" lvl="5" marL="2514600" rtl="0" algn="l">
              <a:lnSpc>
                <a:spcPct val="100000"/>
              </a:lnSpc>
              <a:spcBef>
                <a:spcPts val="280"/>
              </a:spcBef>
              <a:spcAft>
                <a:spcPts val="600"/>
              </a:spcAft>
              <a:buClr>
                <a:schemeClr val="dk2"/>
              </a:buClr>
              <a:buFont typeface="Calibri"/>
              <a:buNone/>
              <a:defRPr/>
            </a:lvl6pPr>
            <a:lvl7pPr indent="-228600" lvl="6" marL="2971800" rtl="0" algn="l">
              <a:lnSpc>
                <a:spcPct val="100000"/>
              </a:lnSpc>
              <a:spcBef>
                <a:spcPts val="280"/>
              </a:spcBef>
              <a:spcAft>
                <a:spcPts val="600"/>
              </a:spcAft>
              <a:buClr>
                <a:schemeClr val="dk2"/>
              </a:buClr>
              <a:buFont typeface="Calibri"/>
              <a:buNone/>
              <a:defRPr/>
            </a:lvl7pPr>
            <a:lvl8pPr indent="-228600" lvl="7" marL="3429000" rtl="0" algn="l">
              <a:lnSpc>
                <a:spcPct val="100000"/>
              </a:lnSpc>
              <a:spcBef>
                <a:spcPts val="280"/>
              </a:spcBef>
              <a:spcAft>
                <a:spcPts val="600"/>
              </a:spcAft>
              <a:buClr>
                <a:schemeClr val="dk2"/>
              </a:buClr>
              <a:buFont typeface="Calibri"/>
              <a:buNone/>
              <a:defRPr/>
            </a:lvl8pPr>
            <a:lvl9pPr indent="-228600" lvl="8" marL="3886200" rtl="0" algn="l">
              <a:lnSpc>
                <a:spcPct val="100000"/>
              </a:lnSpc>
              <a:spcBef>
                <a:spcPts val="280"/>
              </a:spcBef>
              <a:spcAft>
                <a:spcPts val="600"/>
              </a:spcAft>
              <a:buClr>
                <a:schemeClr val="dk2"/>
              </a:buClr>
              <a:buFont typeface="Calibri"/>
              <a:buNone/>
              <a:defRPr/>
            </a:lvl9pPr>
          </a:lstStyle>
          <a:p/>
        </p:txBody>
      </p:sp>
      <p:sp>
        <p:nvSpPr>
          <p:cNvPr id="53" name="Shape 53"/>
          <p:cNvSpPr txBox="1"/>
          <p:nvPr>
            <p:ph idx="2" type="body"/>
          </p:nvPr>
        </p:nvSpPr>
        <p:spPr>
          <a:xfrm>
            <a:off x="4648200" y="1981200"/>
            <a:ext cx="4038599" cy="4114800"/>
          </a:xfrm>
          <a:prstGeom prst="rect">
            <a:avLst/>
          </a:prstGeom>
          <a:noFill/>
          <a:ln>
            <a:noFill/>
          </a:ln>
        </p:spPr>
        <p:txBody>
          <a:bodyPr anchorCtr="0" anchor="t" bIns="91425" lIns="91425" rIns="91425" tIns="91425"/>
          <a:lstStyle>
            <a:lvl1pPr indent="-215900" lvl="0" marL="342900" rtl="0" algn="l">
              <a:lnSpc>
                <a:spcPct val="100000"/>
              </a:lnSpc>
              <a:spcBef>
                <a:spcPts val="400"/>
              </a:spcBef>
              <a:spcAft>
                <a:spcPts val="600"/>
              </a:spcAft>
              <a:buClr>
                <a:schemeClr val="dk2"/>
              </a:buClr>
              <a:buFont typeface="Calibri"/>
              <a:buChar char="▪"/>
              <a:defRPr/>
            </a:lvl1pPr>
            <a:lvl2pPr indent="-184150" lvl="1" marL="742950" rtl="0" algn="l">
              <a:lnSpc>
                <a:spcPct val="100000"/>
              </a:lnSpc>
              <a:spcBef>
                <a:spcPts val="320"/>
              </a:spcBef>
              <a:spcAft>
                <a:spcPts val="600"/>
              </a:spcAft>
              <a:buClr>
                <a:srgbClr val="7F7F7F"/>
              </a:buClr>
              <a:buFont typeface="Calibri"/>
              <a:buChar char="▪"/>
              <a:defRPr/>
            </a:lvl2pPr>
            <a:lvl3pPr indent="-228600" lvl="2" marL="1143000" rtl="0" algn="l">
              <a:lnSpc>
                <a:spcPct val="100000"/>
              </a:lnSpc>
              <a:spcBef>
                <a:spcPts val="280"/>
              </a:spcBef>
              <a:spcAft>
                <a:spcPts val="600"/>
              </a:spcAft>
              <a:buClr>
                <a:schemeClr val="dk2"/>
              </a:buClr>
              <a:buFont typeface="Calibri"/>
              <a:buNone/>
              <a:defRPr/>
            </a:lvl3pPr>
            <a:lvl4pPr indent="-228600" lvl="3" marL="1600200" rtl="0" algn="l">
              <a:lnSpc>
                <a:spcPct val="100000"/>
              </a:lnSpc>
              <a:spcBef>
                <a:spcPts val="280"/>
              </a:spcBef>
              <a:spcAft>
                <a:spcPts val="600"/>
              </a:spcAft>
              <a:buClr>
                <a:srgbClr val="7F7F7F"/>
              </a:buClr>
              <a:buFont typeface="Calibri"/>
              <a:buNone/>
              <a:defRPr/>
            </a:lvl4pPr>
            <a:lvl5pPr indent="-228600" lvl="4" marL="2057400" rtl="0" algn="l">
              <a:lnSpc>
                <a:spcPct val="100000"/>
              </a:lnSpc>
              <a:spcBef>
                <a:spcPts val="280"/>
              </a:spcBef>
              <a:spcAft>
                <a:spcPts val="600"/>
              </a:spcAft>
              <a:buClr>
                <a:srgbClr val="7F7F7F"/>
              </a:buClr>
              <a:buFont typeface="Calibri"/>
              <a:buNone/>
              <a:defRPr/>
            </a:lvl5pPr>
            <a:lvl6pPr indent="-228600" lvl="5" marL="2514600" rtl="0" algn="l">
              <a:lnSpc>
                <a:spcPct val="100000"/>
              </a:lnSpc>
              <a:spcBef>
                <a:spcPts val="280"/>
              </a:spcBef>
              <a:spcAft>
                <a:spcPts val="600"/>
              </a:spcAft>
              <a:buClr>
                <a:schemeClr val="dk2"/>
              </a:buClr>
              <a:buFont typeface="Calibri"/>
              <a:buNone/>
              <a:defRPr/>
            </a:lvl6pPr>
            <a:lvl7pPr indent="-228600" lvl="6" marL="2971800" rtl="0" algn="l">
              <a:lnSpc>
                <a:spcPct val="100000"/>
              </a:lnSpc>
              <a:spcBef>
                <a:spcPts val="280"/>
              </a:spcBef>
              <a:spcAft>
                <a:spcPts val="600"/>
              </a:spcAft>
              <a:buClr>
                <a:schemeClr val="dk2"/>
              </a:buClr>
              <a:buFont typeface="Calibri"/>
              <a:buNone/>
              <a:defRPr/>
            </a:lvl7pPr>
            <a:lvl8pPr indent="-228600" lvl="7" marL="3429000" rtl="0" algn="l">
              <a:lnSpc>
                <a:spcPct val="100000"/>
              </a:lnSpc>
              <a:spcBef>
                <a:spcPts val="280"/>
              </a:spcBef>
              <a:spcAft>
                <a:spcPts val="600"/>
              </a:spcAft>
              <a:buClr>
                <a:schemeClr val="dk2"/>
              </a:buClr>
              <a:buFont typeface="Calibri"/>
              <a:buNone/>
              <a:defRPr/>
            </a:lvl8pPr>
            <a:lvl9pPr indent="-228600" lvl="8" marL="3886200" rtl="0" algn="l">
              <a:lnSpc>
                <a:spcPct val="100000"/>
              </a:lnSpc>
              <a:spcBef>
                <a:spcPts val="280"/>
              </a:spcBef>
              <a:spcAft>
                <a:spcPts val="600"/>
              </a:spcAft>
              <a:buClr>
                <a:schemeClr val="dk2"/>
              </a:buClr>
              <a:buFont typeface="Calibri"/>
              <a:buNone/>
              <a:defRPr/>
            </a:lvl9pPr>
          </a:lstStyle>
          <a:p/>
        </p:txBody>
      </p:sp>
      <p:grpSp>
        <p:nvGrpSpPr>
          <p:cNvPr id="54" name="Shape 54"/>
          <p:cNvGrpSpPr/>
          <p:nvPr/>
        </p:nvGrpSpPr>
        <p:grpSpPr>
          <a:xfrm>
            <a:off x="0" y="6631304"/>
            <a:ext cx="9144000" cy="228600"/>
            <a:chOff x="0" y="6583679"/>
            <a:chExt cx="9144000" cy="228600"/>
          </a:xfrm>
        </p:grpSpPr>
        <p:sp>
          <p:nvSpPr>
            <p:cNvPr id="55" name="Shape 55"/>
            <p:cNvSpPr/>
            <p:nvPr/>
          </p:nvSpPr>
          <p:spPr>
            <a:xfrm>
              <a:off x="8763000" y="6583679"/>
              <a:ext cx="38100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56" name="Shape 56"/>
            <p:cNvSpPr/>
            <p:nvPr/>
          </p:nvSpPr>
          <p:spPr>
            <a:xfrm>
              <a:off x="7142479" y="6583679"/>
              <a:ext cx="1581911"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57" name="Shape 57"/>
            <p:cNvSpPr/>
            <p:nvPr/>
          </p:nvSpPr>
          <p:spPr>
            <a:xfrm>
              <a:off x="0" y="6583679"/>
              <a:ext cx="710184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sp>
        <p:nvSpPr>
          <p:cNvPr id="58" name="Shape 58"/>
          <p:cNvSpPr txBox="1"/>
          <p:nvPr>
            <p:ph idx="10" type="dt"/>
          </p:nvPr>
        </p:nvSpPr>
        <p:spPr>
          <a:xfrm>
            <a:off x="7162800" y="6610350"/>
            <a:ext cx="15240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9" name="Shape 59"/>
          <p:cNvSpPr txBox="1"/>
          <p:nvPr>
            <p:ph idx="12" type="sldNum"/>
          </p:nvPr>
        </p:nvSpPr>
        <p:spPr>
          <a:xfrm>
            <a:off x="8742679" y="6610350"/>
            <a:ext cx="381000" cy="228600"/>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60" name="Shape 60"/>
          <p:cNvSpPr txBox="1"/>
          <p:nvPr>
            <p:ph idx="11" type="ftr"/>
          </p:nvPr>
        </p:nvSpPr>
        <p:spPr>
          <a:xfrm>
            <a:off x="457200" y="6610350"/>
            <a:ext cx="66294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1" name="Shape 61"/>
        <p:cNvGrpSpPr/>
        <p:nvPr/>
      </p:nvGrpSpPr>
      <p:grpSpPr>
        <a:xfrm>
          <a:off x="0" y="0"/>
          <a:ext cx="0" cy="0"/>
          <a:chOff x="0" y="0"/>
          <a:chExt cx="0" cy="0"/>
        </a:xfrm>
      </p:grpSpPr>
      <p:sp>
        <p:nvSpPr>
          <p:cNvPr id="62" name="Shape 62"/>
          <p:cNvSpPr txBox="1"/>
          <p:nvPr>
            <p:ph type="title"/>
          </p:nvPr>
        </p:nvSpPr>
        <p:spPr>
          <a:xfrm>
            <a:off x="457200" y="990600"/>
            <a:ext cx="8229600" cy="914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txBox="1"/>
          <p:nvPr>
            <p:ph idx="1" type="body"/>
          </p:nvPr>
        </p:nvSpPr>
        <p:spPr>
          <a:xfrm>
            <a:off x="457200" y="1981200"/>
            <a:ext cx="4040187" cy="411161"/>
          </a:xfrm>
          <a:prstGeom prst="rect">
            <a:avLst/>
          </a:prstGeom>
          <a:noFill/>
          <a:ln>
            <a:noFill/>
          </a:ln>
        </p:spPr>
        <p:txBody>
          <a:bodyPr anchorCtr="0" anchor="b" bIns="91425" lIns="91425" rIns="91425" tIns="91425"/>
          <a:lstStyle>
            <a:lvl1pPr indent="0" lvl="0" marL="0" rtl="0">
              <a:lnSpc>
                <a:spcPct val="100000"/>
              </a:lnSpc>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pic>
        <p:nvPicPr>
          <p:cNvPr id="64" name="Shape 64"/>
          <p:cNvPicPr preferRelativeResize="0"/>
          <p:nvPr/>
        </p:nvPicPr>
        <p:blipFill rotWithShape="1">
          <a:blip r:embed="rId2">
            <a:alphaModFix/>
          </a:blip>
          <a:srcRect b="0" l="0" r="0" t="0"/>
          <a:stretch/>
        </p:blipFill>
        <p:spPr>
          <a:xfrm>
            <a:off x="0" y="0"/>
            <a:ext cx="9144000" cy="403859"/>
          </a:xfrm>
          <a:prstGeom prst="rect">
            <a:avLst/>
          </a:prstGeom>
          <a:noFill/>
          <a:ln>
            <a:noFill/>
          </a:ln>
        </p:spPr>
      </p:pic>
      <p:sp>
        <p:nvSpPr>
          <p:cNvPr id="65" name="Shape 65"/>
          <p:cNvSpPr txBox="1"/>
          <p:nvPr>
            <p:ph idx="2" type="body"/>
          </p:nvPr>
        </p:nvSpPr>
        <p:spPr>
          <a:xfrm>
            <a:off x="4648200" y="1981200"/>
            <a:ext cx="4040187" cy="411161"/>
          </a:xfrm>
          <a:prstGeom prst="rect">
            <a:avLst/>
          </a:prstGeom>
          <a:noFill/>
          <a:ln>
            <a:noFill/>
          </a:ln>
        </p:spPr>
        <p:txBody>
          <a:bodyPr anchorCtr="0" anchor="b" bIns="91425" lIns="91425" rIns="91425" tIns="91425"/>
          <a:lstStyle>
            <a:lvl1pPr indent="0" lvl="0" marL="0" rtl="0">
              <a:lnSpc>
                <a:spcPct val="100000"/>
              </a:lnSpc>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6" name="Shape 66"/>
          <p:cNvSpPr txBox="1"/>
          <p:nvPr>
            <p:ph idx="3" type="body"/>
          </p:nvPr>
        </p:nvSpPr>
        <p:spPr>
          <a:xfrm>
            <a:off x="457200" y="2438400"/>
            <a:ext cx="4038599" cy="3657600"/>
          </a:xfrm>
          <a:prstGeom prst="rect">
            <a:avLst/>
          </a:prstGeom>
          <a:noFill/>
          <a:ln>
            <a:noFill/>
          </a:ln>
        </p:spPr>
        <p:txBody>
          <a:bodyPr anchorCtr="0" anchor="t" bIns="91425" lIns="91425" rIns="91425" tIns="91425"/>
          <a:lstStyle>
            <a:lvl1pPr indent="-215900" lvl="0" marL="342900" rtl="0" algn="l">
              <a:lnSpc>
                <a:spcPct val="100000"/>
              </a:lnSpc>
              <a:spcBef>
                <a:spcPts val="400"/>
              </a:spcBef>
              <a:spcAft>
                <a:spcPts val="600"/>
              </a:spcAft>
              <a:buClr>
                <a:schemeClr val="dk2"/>
              </a:buClr>
              <a:buFont typeface="Calibri"/>
              <a:buChar char="▪"/>
              <a:defRPr/>
            </a:lvl1pPr>
            <a:lvl2pPr indent="-184150" lvl="1" marL="742950" rtl="0" algn="l">
              <a:lnSpc>
                <a:spcPct val="100000"/>
              </a:lnSpc>
              <a:spcBef>
                <a:spcPts val="320"/>
              </a:spcBef>
              <a:spcAft>
                <a:spcPts val="600"/>
              </a:spcAft>
              <a:buClr>
                <a:srgbClr val="7F7F7F"/>
              </a:buClr>
              <a:buFont typeface="Calibri"/>
              <a:buChar char="▪"/>
              <a:defRPr/>
            </a:lvl2pPr>
            <a:lvl3pPr indent="-228600" lvl="2" marL="1143000" rtl="0" algn="l">
              <a:lnSpc>
                <a:spcPct val="100000"/>
              </a:lnSpc>
              <a:spcBef>
                <a:spcPts val="280"/>
              </a:spcBef>
              <a:spcAft>
                <a:spcPts val="600"/>
              </a:spcAft>
              <a:buClr>
                <a:schemeClr val="dk2"/>
              </a:buClr>
              <a:buFont typeface="Calibri"/>
              <a:buNone/>
              <a:defRPr/>
            </a:lvl3pPr>
            <a:lvl4pPr indent="-228600" lvl="3" marL="1600200" rtl="0" algn="l">
              <a:lnSpc>
                <a:spcPct val="100000"/>
              </a:lnSpc>
              <a:spcBef>
                <a:spcPts val="280"/>
              </a:spcBef>
              <a:spcAft>
                <a:spcPts val="600"/>
              </a:spcAft>
              <a:buClr>
                <a:srgbClr val="7F7F7F"/>
              </a:buClr>
              <a:buFont typeface="Calibri"/>
              <a:buNone/>
              <a:defRPr/>
            </a:lvl4pPr>
            <a:lvl5pPr indent="-228600" lvl="4" marL="2057400" rtl="0" algn="l">
              <a:lnSpc>
                <a:spcPct val="100000"/>
              </a:lnSpc>
              <a:spcBef>
                <a:spcPts val="280"/>
              </a:spcBef>
              <a:spcAft>
                <a:spcPts val="600"/>
              </a:spcAft>
              <a:buClr>
                <a:srgbClr val="7F7F7F"/>
              </a:buClr>
              <a:buFont typeface="Calibri"/>
              <a:buNone/>
              <a:defRPr/>
            </a:lvl5pPr>
            <a:lvl6pPr indent="-228600" lvl="5" marL="2514600" rtl="0" algn="l">
              <a:lnSpc>
                <a:spcPct val="100000"/>
              </a:lnSpc>
              <a:spcBef>
                <a:spcPts val="280"/>
              </a:spcBef>
              <a:spcAft>
                <a:spcPts val="600"/>
              </a:spcAft>
              <a:buClr>
                <a:schemeClr val="dk2"/>
              </a:buClr>
              <a:buFont typeface="Calibri"/>
              <a:buNone/>
              <a:defRPr/>
            </a:lvl6pPr>
            <a:lvl7pPr indent="-228600" lvl="6" marL="2971800" rtl="0" algn="l">
              <a:lnSpc>
                <a:spcPct val="100000"/>
              </a:lnSpc>
              <a:spcBef>
                <a:spcPts val="280"/>
              </a:spcBef>
              <a:spcAft>
                <a:spcPts val="600"/>
              </a:spcAft>
              <a:buClr>
                <a:schemeClr val="dk2"/>
              </a:buClr>
              <a:buFont typeface="Calibri"/>
              <a:buNone/>
              <a:defRPr/>
            </a:lvl7pPr>
            <a:lvl8pPr indent="-228600" lvl="7" marL="3429000" rtl="0" algn="l">
              <a:lnSpc>
                <a:spcPct val="100000"/>
              </a:lnSpc>
              <a:spcBef>
                <a:spcPts val="280"/>
              </a:spcBef>
              <a:spcAft>
                <a:spcPts val="600"/>
              </a:spcAft>
              <a:buClr>
                <a:schemeClr val="dk2"/>
              </a:buClr>
              <a:buFont typeface="Calibri"/>
              <a:buNone/>
              <a:defRPr/>
            </a:lvl8pPr>
            <a:lvl9pPr indent="-228600" lvl="8" marL="3886200" rtl="0" algn="l">
              <a:lnSpc>
                <a:spcPct val="100000"/>
              </a:lnSpc>
              <a:spcBef>
                <a:spcPts val="280"/>
              </a:spcBef>
              <a:spcAft>
                <a:spcPts val="600"/>
              </a:spcAft>
              <a:buClr>
                <a:schemeClr val="dk2"/>
              </a:buClr>
              <a:buFont typeface="Calibri"/>
              <a:buNone/>
              <a:defRPr/>
            </a:lvl9pPr>
          </a:lstStyle>
          <a:p/>
        </p:txBody>
      </p:sp>
      <p:sp>
        <p:nvSpPr>
          <p:cNvPr id="67" name="Shape 67"/>
          <p:cNvSpPr txBox="1"/>
          <p:nvPr>
            <p:ph idx="4" type="body"/>
          </p:nvPr>
        </p:nvSpPr>
        <p:spPr>
          <a:xfrm>
            <a:off x="4648200" y="2438400"/>
            <a:ext cx="4038599" cy="3657600"/>
          </a:xfrm>
          <a:prstGeom prst="rect">
            <a:avLst/>
          </a:prstGeom>
          <a:noFill/>
          <a:ln>
            <a:noFill/>
          </a:ln>
        </p:spPr>
        <p:txBody>
          <a:bodyPr anchorCtr="0" anchor="t" bIns="91425" lIns="91425" rIns="91425" tIns="91425"/>
          <a:lstStyle>
            <a:lvl1pPr indent="-215900" lvl="0" marL="342900" rtl="0" algn="l">
              <a:lnSpc>
                <a:spcPct val="100000"/>
              </a:lnSpc>
              <a:spcBef>
                <a:spcPts val="400"/>
              </a:spcBef>
              <a:spcAft>
                <a:spcPts val="600"/>
              </a:spcAft>
              <a:buClr>
                <a:schemeClr val="dk2"/>
              </a:buClr>
              <a:buFont typeface="Calibri"/>
              <a:buChar char="▪"/>
              <a:defRPr/>
            </a:lvl1pPr>
            <a:lvl2pPr indent="-184150" lvl="1" marL="742950" rtl="0" algn="l">
              <a:lnSpc>
                <a:spcPct val="100000"/>
              </a:lnSpc>
              <a:spcBef>
                <a:spcPts val="320"/>
              </a:spcBef>
              <a:spcAft>
                <a:spcPts val="600"/>
              </a:spcAft>
              <a:buClr>
                <a:srgbClr val="7F7F7F"/>
              </a:buClr>
              <a:buFont typeface="Calibri"/>
              <a:buChar char="▪"/>
              <a:defRPr/>
            </a:lvl2pPr>
            <a:lvl3pPr indent="-228600" lvl="2" marL="1143000" rtl="0" algn="l">
              <a:lnSpc>
                <a:spcPct val="100000"/>
              </a:lnSpc>
              <a:spcBef>
                <a:spcPts val="280"/>
              </a:spcBef>
              <a:spcAft>
                <a:spcPts val="600"/>
              </a:spcAft>
              <a:buClr>
                <a:schemeClr val="dk2"/>
              </a:buClr>
              <a:buFont typeface="Calibri"/>
              <a:buNone/>
              <a:defRPr/>
            </a:lvl3pPr>
            <a:lvl4pPr indent="-228600" lvl="3" marL="1600200" rtl="0" algn="l">
              <a:lnSpc>
                <a:spcPct val="100000"/>
              </a:lnSpc>
              <a:spcBef>
                <a:spcPts val="280"/>
              </a:spcBef>
              <a:spcAft>
                <a:spcPts val="600"/>
              </a:spcAft>
              <a:buClr>
                <a:srgbClr val="7F7F7F"/>
              </a:buClr>
              <a:buFont typeface="Calibri"/>
              <a:buNone/>
              <a:defRPr/>
            </a:lvl4pPr>
            <a:lvl5pPr indent="-228600" lvl="4" marL="2057400" rtl="0" algn="l">
              <a:lnSpc>
                <a:spcPct val="100000"/>
              </a:lnSpc>
              <a:spcBef>
                <a:spcPts val="280"/>
              </a:spcBef>
              <a:spcAft>
                <a:spcPts val="600"/>
              </a:spcAft>
              <a:buClr>
                <a:srgbClr val="7F7F7F"/>
              </a:buClr>
              <a:buFont typeface="Calibri"/>
              <a:buNone/>
              <a:defRPr/>
            </a:lvl5pPr>
            <a:lvl6pPr indent="-228600" lvl="5" marL="2514600" rtl="0" algn="l">
              <a:lnSpc>
                <a:spcPct val="100000"/>
              </a:lnSpc>
              <a:spcBef>
                <a:spcPts val="280"/>
              </a:spcBef>
              <a:spcAft>
                <a:spcPts val="600"/>
              </a:spcAft>
              <a:buClr>
                <a:schemeClr val="dk2"/>
              </a:buClr>
              <a:buFont typeface="Calibri"/>
              <a:buNone/>
              <a:defRPr/>
            </a:lvl6pPr>
            <a:lvl7pPr indent="-228600" lvl="6" marL="2971800" rtl="0" algn="l">
              <a:lnSpc>
                <a:spcPct val="100000"/>
              </a:lnSpc>
              <a:spcBef>
                <a:spcPts val="280"/>
              </a:spcBef>
              <a:spcAft>
                <a:spcPts val="600"/>
              </a:spcAft>
              <a:buClr>
                <a:schemeClr val="dk2"/>
              </a:buClr>
              <a:buFont typeface="Calibri"/>
              <a:buNone/>
              <a:defRPr/>
            </a:lvl7pPr>
            <a:lvl8pPr indent="-228600" lvl="7" marL="3429000" rtl="0" algn="l">
              <a:lnSpc>
                <a:spcPct val="100000"/>
              </a:lnSpc>
              <a:spcBef>
                <a:spcPts val="280"/>
              </a:spcBef>
              <a:spcAft>
                <a:spcPts val="600"/>
              </a:spcAft>
              <a:buClr>
                <a:schemeClr val="dk2"/>
              </a:buClr>
              <a:buFont typeface="Calibri"/>
              <a:buNone/>
              <a:defRPr/>
            </a:lvl8pPr>
            <a:lvl9pPr indent="-228600" lvl="8" marL="3886200" rtl="0" algn="l">
              <a:lnSpc>
                <a:spcPct val="100000"/>
              </a:lnSpc>
              <a:spcBef>
                <a:spcPts val="280"/>
              </a:spcBef>
              <a:spcAft>
                <a:spcPts val="600"/>
              </a:spcAft>
              <a:buClr>
                <a:schemeClr val="dk2"/>
              </a:buClr>
              <a:buFont typeface="Calibri"/>
              <a:buNone/>
              <a:defRPr/>
            </a:lvl9pPr>
          </a:lstStyle>
          <a:p/>
        </p:txBody>
      </p:sp>
      <p:pic>
        <p:nvPicPr>
          <p:cNvPr id="68" name="Shape 68"/>
          <p:cNvPicPr preferRelativeResize="0"/>
          <p:nvPr/>
        </p:nvPicPr>
        <p:blipFill rotWithShape="1">
          <a:blip r:embed="rId3">
            <a:alphaModFix/>
          </a:blip>
          <a:srcRect b="0" l="0" r="0" t="0"/>
          <a:stretch/>
        </p:blipFill>
        <p:spPr>
          <a:xfrm>
            <a:off x="0" y="403860"/>
            <a:ext cx="9144000" cy="53340"/>
          </a:xfrm>
          <a:prstGeom prst="rect">
            <a:avLst/>
          </a:prstGeom>
          <a:noFill/>
          <a:ln>
            <a:noFill/>
          </a:ln>
        </p:spPr>
      </p:pic>
      <p:grpSp>
        <p:nvGrpSpPr>
          <p:cNvPr id="69" name="Shape 69"/>
          <p:cNvGrpSpPr/>
          <p:nvPr/>
        </p:nvGrpSpPr>
        <p:grpSpPr>
          <a:xfrm>
            <a:off x="0" y="6631304"/>
            <a:ext cx="9144000" cy="228600"/>
            <a:chOff x="0" y="6583679"/>
            <a:chExt cx="9144000" cy="228600"/>
          </a:xfrm>
        </p:grpSpPr>
        <p:sp>
          <p:nvSpPr>
            <p:cNvPr id="70" name="Shape 70"/>
            <p:cNvSpPr/>
            <p:nvPr/>
          </p:nvSpPr>
          <p:spPr>
            <a:xfrm>
              <a:off x="8763000" y="6583679"/>
              <a:ext cx="38100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71" name="Shape 71"/>
            <p:cNvSpPr/>
            <p:nvPr/>
          </p:nvSpPr>
          <p:spPr>
            <a:xfrm>
              <a:off x="7142479" y="6583679"/>
              <a:ext cx="1581911"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72" name="Shape 72"/>
            <p:cNvSpPr/>
            <p:nvPr/>
          </p:nvSpPr>
          <p:spPr>
            <a:xfrm>
              <a:off x="0" y="6583679"/>
              <a:ext cx="710184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sp>
        <p:nvSpPr>
          <p:cNvPr id="73" name="Shape 73"/>
          <p:cNvSpPr txBox="1"/>
          <p:nvPr>
            <p:ph idx="10" type="dt"/>
          </p:nvPr>
        </p:nvSpPr>
        <p:spPr>
          <a:xfrm>
            <a:off x="7162800" y="6610350"/>
            <a:ext cx="15240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4" name="Shape 74"/>
          <p:cNvSpPr txBox="1"/>
          <p:nvPr>
            <p:ph idx="12" type="sldNum"/>
          </p:nvPr>
        </p:nvSpPr>
        <p:spPr>
          <a:xfrm>
            <a:off x="8742679" y="6610350"/>
            <a:ext cx="381000" cy="228600"/>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75" name="Shape 75"/>
          <p:cNvSpPr txBox="1"/>
          <p:nvPr>
            <p:ph idx="11" type="ftr"/>
          </p:nvPr>
        </p:nvSpPr>
        <p:spPr>
          <a:xfrm>
            <a:off x="457200" y="6610350"/>
            <a:ext cx="66294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6" name="Shape 76"/>
        <p:cNvGrpSpPr/>
        <p:nvPr/>
      </p:nvGrpSpPr>
      <p:grpSpPr>
        <a:xfrm>
          <a:off x="0" y="0"/>
          <a:ext cx="0" cy="0"/>
          <a:chOff x="0" y="0"/>
          <a:chExt cx="0" cy="0"/>
        </a:xfrm>
      </p:grpSpPr>
      <p:sp>
        <p:nvSpPr>
          <p:cNvPr id="77" name="Shape 77"/>
          <p:cNvSpPr txBox="1"/>
          <p:nvPr>
            <p:ph type="title"/>
          </p:nvPr>
        </p:nvSpPr>
        <p:spPr>
          <a:xfrm>
            <a:off x="457200" y="990600"/>
            <a:ext cx="8229600" cy="914400"/>
          </a:xfrm>
          <a:prstGeom prst="rect">
            <a:avLst/>
          </a:prstGeom>
          <a:noFill/>
          <a:ln>
            <a:noFill/>
          </a:ln>
        </p:spPr>
        <p:txBody>
          <a:bodyPr anchorCtr="0" anchor="ctr" bIns="91425" lIns="91425" rIns="91425" tIns="91425"/>
          <a:lstStyle>
            <a:lvl1pPr lvl="0" rtl="0" algn="l">
              <a:spcBef>
                <a:spcPts val="0"/>
              </a:spcBef>
              <a:buClr>
                <a:schemeClr val="dk2"/>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pic>
        <p:nvPicPr>
          <p:cNvPr id="78" name="Shape 78"/>
          <p:cNvPicPr preferRelativeResize="0"/>
          <p:nvPr/>
        </p:nvPicPr>
        <p:blipFill rotWithShape="1">
          <a:blip r:embed="rId2">
            <a:alphaModFix/>
          </a:blip>
          <a:srcRect b="0" l="0" r="0" t="0"/>
          <a:stretch/>
        </p:blipFill>
        <p:spPr>
          <a:xfrm>
            <a:off x="0" y="0"/>
            <a:ext cx="9144000" cy="403859"/>
          </a:xfrm>
          <a:prstGeom prst="rect">
            <a:avLst/>
          </a:prstGeom>
          <a:noFill/>
          <a:ln>
            <a:noFill/>
          </a:ln>
        </p:spPr>
      </p:pic>
      <p:pic>
        <p:nvPicPr>
          <p:cNvPr id="79" name="Shape 79"/>
          <p:cNvPicPr preferRelativeResize="0"/>
          <p:nvPr/>
        </p:nvPicPr>
        <p:blipFill rotWithShape="1">
          <a:blip r:embed="rId3">
            <a:alphaModFix/>
          </a:blip>
          <a:srcRect b="0" l="0" r="0" t="0"/>
          <a:stretch/>
        </p:blipFill>
        <p:spPr>
          <a:xfrm>
            <a:off x="0" y="403860"/>
            <a:ext cx="9144000" cy="53340"/>
          </a:xfrm>
          <a:prstGeom prst="rect">
            <a:avLst/>
          </a:prstGeom>
          <a:noFill/>
          <a:ln>
            <a:noFill/>
          </a:ln>
        </p:spPr>
      </p:pic>
      <p:grpSp>
        <p:nvGrpSpPr>
          <p:cNvPr id="80" name="Shape 80"/>
          <p:cNvGrpSpPr/>
          <p:nvPr/>
        </p:nvGrpSpPr>
        <p:grpSpPr>
          <a:xfrm>
            <a:off x="0" y="6631304"/>
            <a:ext cx="9144000" cy="228600"/>
            <a:chOff x="0" y="6583679"/>
            <a:chExt cx="9144000" cy="228600"/>
          </a:xfrm>
        </p:grpSpPr>
        <p:sp>
          <p:nvSpPr>
            <p:cNvPr id="81" name="Shape 81"/>
            <p:cNvSpPr/>
            <p:nvPr/>
          </p:nvSpPr>
          <p:spPr>
            <a:xfrm>
              <a:off x="8763000" y="6583679"/>
              <a:ext cx="38100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82" name="Shape 82"/>
            <p:cNvSpPr/>
            <p:nvPr/>
          </p:nvSpPr>
          <p:spPr>
            <a:xfrm>
              <a:off x="7142479" y="6583679"/>
              <a:ext cx="1581911"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83" name="Shape 83"/>
            <p:cNvSpPr/>
            <p:nvPr/>
          </p:nvSpPr>
          <p:spPr>
            <a:xfrm>
              <a:off x="0" y="6583679"/>
              <a:ext cx="710184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sp>
        <p:nvSpPr>
          <p:cNvPr id="84" name="Shape 84"/>
          <p:cNvSpPr txBox="1"/>
          <p:nvPr>
            <p:ph idx="10" type="dt"/>
          </p:nvPr>
        </p:nvSpPr>
        <p:spPr>
          <a:xfrm>
            <a:off x="7162800" y="6610350"/>
            <a:ext cx="15240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5" name="Shape 85"/>
          <p:cNvSpPr txBox="1"/>
          <p:nvPr>
            <p:ph idx="12" type="sldNum"/>
          </p:nvPr>
        </p:nvSpPr>
        <p:spPr>
          <a:xfrm>
            <a:off x="8742679" y="6610350"/>
            <a:ext cx="381000" cy="228600"/>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86" name="Shape 86"/>
          <p:cNvSpPr txBox="1"/>
          <p:nvPr>
            <p:ph idx="11" type="ftr"/>
          </p:nvPr>
        </p:nvSpPr>
        <p:spPr>
          <a:xfrm>
            <a:off x="457200" y="6610350"/>
            <a:ext cx="66294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7" name="Shape 87"/>
        <p:cNvGrpSpPr/>
        <p:nvPr/>
      </p:nvGrpSpPr>
      <p:grpSpPr>
        <a:xfrm>
          <a:off x="0" y="0"/>
          <a:ext cx="0" cy="0"/>
          <a:chOff x="0" y="0"/>
          <a:chExt cx="0" cy="0"/>
        </a:xfrm>
      </p:grpSpPr>
      <p:grpSp>
        <p:nvGrpSpPr>
          <p:cNvPr id="88" name="Shape 88"/>
          <p:cNvGrpSpPr/>
          <p:nvPr/>
        </p:nvGrpSpPr>
        <p:grpSpPr>
          <a:xfrm>
            <a:off x="0" y="6631304"/>
            <a:ext cx="9144000" cy="228600"/>
            <a:chOff x="0" y="6583679"/>
            <a:chExt cx="9144000" cy="228600"/>
          </a:xfrm>
        </p:grpSpPr>
        <p:sp>
          <p:nvSpPr>
            <p:cNvPr id="89" name="Shape 89"/>
            <p:cNvSpPr/>
            <p:nvPr/>
          </p:nvSpPr>
          <p:spPr>
            <a:xfrm>
              <a:off x="8763000" y="6583679"/>
              <a:ext cx="38100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0" name="Shape 90"/>
            <p:cNvSpPr/>
            <p:nvPr/>
          </p:nvSpPr>
          <p:spPr>
            <a:xfrm>
              <a:off x="7142479" y="6583679"/>
              <a:ext cx="1581911"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1" name="Shape 91"/>
            <p:cNvSpPr/>
            <p:nvPr/>
          </p:nvSpPr>
          <p:spPr>
            <a:xfrm>
              <a:off x="0" y="6583679"/>
              <a:ext cx="710184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sp>
        <p:nvSpPr>
          <p:cNvPr id="92" name="Shape 92"/>
          <p:cNvSpPr txBox="1"/>
          <p:nvPr>
            <p:ph idx="10" type="dt"/>
          </p:nvPr>
        </p:nvSpPr>
        <p:spPr>
          <a:xfrm>
            <a:off x="7162800" y="6610350"/>
            <a:ext cx="15240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3" name="Shape 93"/>
          <p:cNvSpPr txBox="1"/>
          <p:nvPr>
            <p:ph idx="12" type="sldNum"/>
          </p:nvPr>
        </p:nvSpPr>
        <p:spPr>
          <a:xfrm>
            <a:off x="8742679" y="6610350"/>
            <a:ext cx="381000" cy="228600"/>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94" name="Shape 94"/>
          <p:cNvSpPr txBox="1"/>
          <p:nvPr>
            <p:ph idx="11" type="ftr"/>
          </p:nvPr>
        </p:nvSpPr>
        <p:spPr>
          <a:xfrm>
            <a:off x="457200" y="6610350"/>
            <a:ext cx="66294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5" name="Shape 95"/>
        <p:cNvGrpSpPr/>
        <p:nvPr/>
      </p:nvGrpSpPr>
      <p:grpSpPr>
        <a:xfrm>
          <a:off x="0" y="0"/>
          <a:ext cx="0" cy="0"/>
          <a:chOff x="0" y="0"/>
          <a:chExt cx="0" cy="0"/>
        </a:xfrm>
      </p:grpSpPr>
      <p:pic>
        <p:nvPicPr>
          <p:cNvPr id="96" name="Shape 96"/>
          <p:cNvPicPr preferRelativeResize="0"/>
          <p:nvPr/>
        </p:nvPicPr>
        <p:blipFill rotWithShape="1">
          <a:blip r:embed="rId2">
            <a:alphaModFix/>
          </a:blip>
          <a:srcRect b="0" l="0" r="0" t="0"/>
          <a:stretch/>
        </p:blipFill>
        <p:spPr>
          <a:xfrm>
            <a:off x="0" y="0"/>
            <a:ext cx="9144000" cy="403859"/>
          </a:xfrm>
          <a:prstGeom prst="rect">
            <a:avLst/>
          </a:prstGeom>
          <a:noFill/>
          <a:ln>
            <a:noFill/>
          </a:ln>
        </p:spPr>
      </p:pic>
      <p:sp>
        <p:nvSpPr>
          <p:cNvPr id="97" name="Shape 97"/>
          <p:cNvSpPr txBox="1"/>
          <p:nvPr>
            <p:ph type="title"/>
          </p:nvPr>
        </p:nvSpPr>
        <p:spPr>
          <a:xfrm>
            <a:off x="457200" y="1524000"/>
            <a:ext cx="3352799" cy="914400"/>
          </a:xfrm>
          <a:prstGeom prst="rect">
            <a:avLst/>
          </a:prstGeom>
          <a:noFill/>
          <a:ln>
            <a:noFill/>
          </a:ln>
        </p:spPr>
        <p:txBody>
          <a:bodyPr anchorCtr="0" anchor="b" bIns="91425" lIns="91425" rIns="91425" tIns="91425"/>
          <a:lstStyle>
            <a:lvl1pPr indent="0" lvl="0" marL="0" rtl="0">
              <a:lnSpc>
                <a:spcPct val="100000"/>
              </a:lnSpc>
              <a:spcBef>
                <a:spcPts val="0"/>
              </a:spcBef>
              <a:buFont typeface="Calibri"/>
              <a:buNone/>
              <a:defRPr/>
            </a:lvl1pPr>
            <a:lvl2pPr indent="0" lvl="1" marL="457200" rtl="0">
              <a:spcBef>
                <a:spcPts val="0"/>
              </a:spcBef>
              <a:buNone/>
              <a:defRPr/>
            </a:lvl2pPr>
            <a:lvl3pPr indent="0" lvl="2" marL="914400" rtl="0">
              <a:spcBef>
                <a:spcPts val="0"/>
              </a:spcBef>
              <a:buNone/>
              <a:defRPr/>
            </a:lvl3pPr>
            <a:lvl4pPr indent="0" lvl="3" marL="1371600" rtl="0">
              <a:spcBef>
                <a:spcPts val="0"/>
              </a:spcBef>
              <a:buNone/>
              <a:defRPr/>
            </a:lvl4pPr>
            <a:lvl5pPr indent="0" lvl="4" marL="1828800" rtl="0">
              <a:spcBef>
                <a:spcPts val="0"/>
              </a:spcBef>
              <a:buNone/>
              <a:defRPr/>
            </a:lvl5pPr>
            <a:lvl6pPr indent="0" lvl="5" marL="2286000" rtl="0">
              <a:spcBef>
                <a:spcPts val="0"/>
              </a:spcBef>
              <a:buNone/>
              <a:defRPr/>
            </a:lvl6pPr>
            <a:lvl7pPr indent="0" lvl="6" marL="2743200" rtl="0">
              <a:spcBef>
                <a:spcPts val="0"/>
              </a:spcBef>
              <a:buNone/>
              <a:defRPr/>
            </a:lvl7pPr>
            <a:lvl8pPr indent="0" lvl="7" marL="3200400" rtl="0">
              <a:spcBef>
                <a:spcPts val="0"/>
              </a:spcBef>
              <a:buNone/>
              <a:defRPr/>
            </a:lvl8pPr>
            <a:lvl9pPr indent="0" lvl="8" marL="3657600" rtl="0">
              <a:spcBef>
                <a:spcPts val="0"/>
              </a:spcBef>
              <a:buNone/>
              <a:defRPr/>
            </a:lvl9pPr>
          </a:lstStyle>
          <a:p/>
        </p:txBody>
      </p:sp>
      <p:sp>
        <p:nvSpPr>
          <p:cNvPr id="98" name="Shape 98"/>
          <p:cNvSpPr txBox="1"/>
          <p:nvPr>
            <p:ph idx="1" type="body"/>
          </p:nvPr>
        </p:nvSpPr>
        <p:spPr>
          <a:xfrm>
            <a:off x="4419600" y="1524000"/>
            <a:ext cx="4267199" cy="4114800"/>
          </a:xfrm>
          <a:prstGeom prst="rect">
            <a:avLst/>
          </a:prstGeom>
          <a:noFill/>
          <a:ln>
            <a:noFill/>
          </a:ln>
        </p:spPr>
        <p:txBody>
          <a:bodyPr anchorCtr="0" anchor="t" bIns="91425" lIns="91425" rIns="91425" tIns="91425"/>
          <a:lstStyle>
            <a:lvl1pPr indent="-215900" lvl="0" marL="342900" rtl="0" algn="l">
              <a:lnSpc>
                <a:spcPct val="100000"/>
              </a:lnSpc>
              <a:spcBef>
                <a:spcPts val="400"/>
              </a:spcBef>
              <a:spcAft>
                <a:spcPts val="600"/>
              </a:spcAft>
              <a:buClr>
                <a:schemeClr val="dk2"/>
              </a:buClr>
              <a:buFont typeface="Calibri"/>
              <a:buChar char="▪"/>
              <a:defRPr/>
            </a:lvl1pPr>
            <a:lvl2pPr indent="-184150" lvl="1" marL="742950" rtl="0" algn="l">
              <a:lnSpc>
                <a:spcPct val="100000"/>
              </a:lnSpc>
              <a:spcBef>
                <a:spcPts val="320"/>
              </a:spcBef>
              <a:spcAft>
                <a:spcPts val="600"/>
              </a:spcAft>
              <a:buClr>
                <a:srgbClr val="7F7F7F"/>
              </a:buClr>
              <a:buFont typeface="Calibri"/>
              <a:buChar char="▪"/>
              <a:defRPr/>
            </a:lvl2pPr>
            <a:lvl3pPr indent="-228600" lvl="2" marL="1143000" rtl="0" algn="l">
              <a:lnSpc>
                <a:spcPct val="100000"/>
              </a:lnSpc>
              <a:spcBef>
                <a:spcPts val="280"/>
              </a:spcBef>
              <a:spcAft>
                <a:spcPts val="600"/>
              </a:spcAft>
              <a:buClr>
                <a:schemeClr val="dk2"/>
              </a:buClr>
              <a:buFont typeface="Calibri"/>
              <a:buNone/>
              <a:defRPr/>
            </a:lvl3pPr>
            <a:lvl4pPr indent="-228600" lvl="3" marL="1600200" rtl="0" algn="l">
              <a:lnSpc>
                <a:spcPct val="100000"/>
              </a:lnSpc>
              <a:spcBef>
                <a:spcPts val="280"/>
              </a:spcBef>
              <a:spcAft>
                <a:spcPts val="600"/>
              </a:spcAft>
              <a:buClr>
                <a:srgbClr val="7F7F7F"/>
              </a:buClr>
              <a:buFont typeface="Calibri"/>
              <a:buNone/>
              <a:defRPr/>
            </a:lvl4pPr>
            <a:lvl5pPr indent="-228600" lvl="4" marL="2057400" rtl="0" algn="l">
              <a:lnSpc>
                <a:spcPct val="100000"/>
              </a:lnSpc>
              <a:spcBef>
                <a:spcPts val="280"/>
              </a:spcBef>
              <a:spcAft>
                <a:spcPts val="600"/>
              </a:spcAft>
              <a:buClr>
                <a:srgbClr val="7F7F7F"/>
              </a:buClr>
              <a:buFont typeface="Calibri"/>
              <a:buNone/>
              <a:defRPr/>
            </a:lvl5pPr>
            <a:lvl6pPr indent="-228600" lvl="5" marL="2514600" rtl="0" algn="l">
              <a:lnSpc>
                <a:spcPct val="100000"/>
              </a:lnSpc>
              <a:spcBef>
                <a:spcPts val="280"/>
              </a:spcBef>
              <a:spcAft>
                <a:spcPts val="600"/>
              </a:spcAft>
              <a:buClr>
                <a:schemeClr val="dk2"/>
              </a:buClr>
              <a:buFont typeface="Calibri"/>
              <a:buNone/>
              <a:defRPr/>
            </a:lvl6pPr>
            <a:lvl7pPr indent="-228600" lvl="6" marL="2971800" rtl="0" algn="l">
              <a:lnSpc>
                <a:spcPct val="100000"/>
              </a:lnSpc>
              <a:spcBef>
                <a:spcPts val="280"/>
              </a:spcBef>
              <a:spcAft>
                <a:spcPts val="600"/>
              </a:spcAft>
              <a:buClr>
                <a:schemeClr val="dk2"/>
              </a:buClr>
              <a:buFont typeface="Calibri"/>
              <a:buNone/>
              <a:defRPr/>
            </a:lvl7pPr>
            <a:lvl8pPr indent="-228600" lvl="7" marL="3429000" rtl="0" algn="l">
              <a:lnSpc>
                <a:spcPct val="100000"/>
              </a:lnSpc>
              <a:spcBef>
                <a:spcPts val="280"/>
              </a:spcBef>
              <a:spcAft>
                <a:spcPts val="600"/>
              </a:spcAft>
              <a:buClr>
                <a:schemeClr val="dk2"/>
              </a:buClr>
              <a:buFont typeface="Calibri"/>
              <a:buNone/>
              <a:defRPr/>
            </a:lvl8pPr>
            <a:lvl9pPr indent="-228600" lvl="8" marL="3886200" rtl="0" algn="l">
              <a:lnSpc>
                <a:spcPct val="100000"/>
              </a:lnSpc>
              <a:spcBef>
                <a:spcPts val="280"/>
              </a:spcBef>
              <a:spcAft>
                <a:spcPts val="600"/>
              </a:spcAft>
              <a:buClr>
                <a:schemeClr val="dk2"/>
              </a:buClr>
              <a:buFont typeface="Calibri"/>
              <a:buNone/>
              <a:defRPr/>
            </a:lvl9pPr>
          </a:lstStyle>
          <a:p/>
        </p:txBody>
      </p:sp>
      <p:sp>
        <p:nvSpPr>
          <p:cNvPr id="99" name="Shape 99"/>
          <p:cNvSpPr txBox="1"/>
          <p:nvPr>
            <p:ph idx="2" type="body"/>
          </p:nvPr>
        </p:nvSpPr>
        <p:spPr>
          <a:xfrm>
            <a:off x="457200" y="2514599"/>
            <a:ext cx="3352799" cy="3127247"/>
          </a:xfrm>
          <a:prstGeom prst="rect">
            <a:avLst/>
          </a:prstGeom>
          <a:noFill/>
          <a:ln>
            <a:noFill/>
          </a:ln>
        </p:spPr>
        <p:txBody>
          <a:bodyPr anchorCtr="0" anchor="t" bIns="91425" lIns="91425" rIns="91425" tIns="91425"/>
          <a:lstStyle>
            <a:lvl1pPr indent="0" lvl="0" marL="0" rtl="0">
              <a:lnSpc>
                <a:spcPct val="150000"/>
              </a:lnSpc>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pic>
        <p:nvPicPr>
          <p:cNvPr id="100" name="Shape 100"/>
          <p:cNvPicPr preferRelativeResize="0"/>
          <p:nvPr/>
        </p:nvPicPr>
        <p:blipFill rotWithShape="1">
          <a:blip r:embed="rId3">
            <a:alphaModFix/>
          </a:blip>
          <a:srcRect b="0" l="0" r="0" t="0"/>
          <a:stretch/>
        </p:blipFill>
        <p:spPr>
          <a:xfrm>
            <a:off x="0" y="403860"/>
            <a:ext cx="9144000" cy="53340"/>
          </a:xfrm>
          <a:prstGeom prst="rect">
            <a:avLst/>
          </a:prstGeom>
          <a:noFill/>
          <a:ln>
            <a:noFill/>
          </a:ln>
        </p:spPr>
      </p:pic>
      <p:grpSp>
        <p:nvGrpSpPr>
          <p:cNvPr id="101" name="Shape 101"/>
          <p:cNvGrpSpPr/>
          <p:nvPr/>
        </p:nvGrpSpPr>
        <p:grpSpPr>
          <a:xfrm>
            <a:off x="0" y="6631304"/>
            <a:ext cx="9144000" cy="228600"/>
            <a:chOff x="0" y="6583679"/>
            <a:chExt cx="9144000" cy="228600"/>
          </a:xfrm>
        </p:grpSpPr>
        <p:sp>
          <p:nvSpPr>
            <p:cNvPr id="102" name="Shape 102"/>
            <p:cNvSpPr/>
            <p:nvPr/>
          </p:nvSpPr>
          <p:spPr>
            <a:xfrm>
              <a:off x="8763000" y="6583679"/>
              <a:ext cx="38100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03" name="Shape 103"/>
            <p:cNvSpPr/>
            <p:nvPr/>
          </p:nvSpPr>
          <p:spPr>
            <a:xfrm>
              <a:off x="7142479" y="6583679"/>
              <a:ext cx="1581911"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04" name="Shape 104"/>
            <p:cNvSpPr/>
            <p:nvPr/>
          </p:nvSpPr>
          <p:spPr>
            <a:xfrm>
              <a:off x="0" y="6583679"/>
              <a:ext cx="710184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sp>
        <p:nvSpPr>
          <p:cNvPr id="105" name="Shape 105"/>
          <p:cNvSpPr txBox="1"/>
          <p:nvPr>
            <p:ph idx="10" type="dt"/>
          </p:nvPr>
        </p:nvSpPr>
        <p:spPr>
          <a:xfrm>
            <a:off x="7162800" y="6610350"/>
            <a:ext cx="15240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6" name="Shape 106"/>
          <p:cNvSpPr txBox="1"/>
          <p:nvPr>
            <p:ph idx="12" type="sldNum"/>
          </p:nvPr>
        </p:nvSpPr>
        <p:spPr>
          <a:xfrm>
            <a:off x="8742679" y="6610350"/>
            <a:ext cx="381000" cy="228600"/>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107" name="Shape 107"/>
          <p:cNvSpPr txBox="1"/>
          <p:nvPr>
            <p:ph idx="11" type="ftr"/>
          </p:nvPr>
        </p:nvSpPr>
        <p:spPr>
          <a:xfrm>
            <a:off x="457200" y="6610350"/>
            <a:ext cx="66294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8" name="Shape 108"/>
        <p:cNvGrpSpPr/>
        <p:nvPr/>
      </p:nvGrpSpPr>
      <p:grpSpPr>
        <a:xfrm>
          <a:off x="0" y="0"/>
          <a:ext cx="0" cy="0"/>
          <a:chOff x="0" y="0"/>
          <a:chExt cx="0" cy="0"/>
        </a:xfrm>
      </p:grpSpPr>
      <p:grpSp>
        <p:nvGrpSpPr>
          <p:cNvPr id="109" name="Shape 109"/>
          <p:cNvGrpSpPr/>
          <p:nvPr/>
        </p:nvGrpSpPr>
        <p:grpSpPr>
          <a:xfrm>
            <a:off x="0" y="6631304"/>
            <a:ext cx="9144000" cy="228600"/>
            <a:chOff x="0" y="6583679"/>
            <a:chExt cx="9144000" cy="228600"/>
          </a:xfrm>
        </p:grpSpPr>
        <p:sp>
          <p:nvSpPr>
            <p:cNvPr id="110" name="Shape 110"/>
            <p:cNvSpPr/>
            <p:nvPr/>
          </p:nvSpPr>
          <p:spPr>
            <a:xfrm>
              <a:off x="8763000" y="6583679"/>
              <a:ext cx="38100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11" name="Shape 111"/>
            <p:cNvSpPr/>
            <p:nvPr/>
          </p:nvSpPr>
          <p:spPr>
            <a:xfrm>
              <a:off x="7142479" y="6583679"/>
              <a:ext cx="1581911"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12" name="Shape 112"/>
            <p:cNvSpPr/>
            <p:nvPr/>
          </p:nvSpPr>
          <p:spPr>
            <a:xfrm>
              <a:off x="0" y="6583679"/>
              <a:ext cx="7101840" cy="228600"/>
            </a:xfrm>
            <a:prstGeom prst="rect">
              <a:avLst/>
            </a:prstGeom>
            <a:solidFill>
              <a:schemeClr val="lt1">
                <a:alpha val="29803"/>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sp>
        <p:nvSpPr>
          <p:cNvPr id="113" name="Shape 113"/>
          <p:cNvSpPr txBox="1"/>
          <p:nvPr>
            <p:ph type="title"/>
          </p:nvPr>
        </p:nvSpPr>
        <p:spPr>
          <a:xfrm>
            <a:off x="457200" y="1527048"/>
            <a:ext cx="3355847" cy="914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4" name="Shape 114"/>
          <p:cNvSpPr/>
          <p:nvPr>
            <p:ph idx="2" type="pic"/>
          </p:nvPr>
        </p:nvSpPr>
        <p:spPr>
          <a:xfrm>
            <a:off x="4425696" y="1554479"/>
            <a:ext cx="4270248" cy="4059936"/>
          </a:xfrm>
          <a:prstGeom prst="rect">
            <a:avLst/>
          </a:prstGeom>
          <a:solidFill>
            <a:schemeClr val="lt1"/>
          </a:solidFill>
          <a:ln>
            <a:noFill/>
          </a:ln>
        </p:spPr>
      </p:sp>
      <p:sp>
        <p:nvSpPr>
          <p:cNvPr id="115" name="Shape 115"/>
          <p:cNvSpPr txBox="1"/>
          <p:nvPr>
            <p:ph idx="1" type="body"/>
          </p:nvPr>
        </p:nvSpPr>
        <p:spPr>
          <a:xfrm>
            <a:off x="457200" y="2514600"/>
            <a:ext cx="3355847" cy="3127247"/>
          </a:xfrm>
          <a:prstGeom prst="rect">
            <a:avLst/>
          </a:prstGeom>
          <a:noFill/>
          <a:ln>
            <a:noFill/>
          </a:ln>
        </p:spPr>
        <p:txBody>
          <a:bodyPr anchorCtr="0" anchor="t" bIns="91425" lIns="91425" rIns="91425" tIns="91425"/>
          <a:lstStyle>
            <a:lvl1pPr indent="0" lvl="0" marL="0" rtl="0">
              <a:lnSpc>
                <a:spcPct val="150000"/>
              </a:lnSpc>
              <a:spcBef>
                <a:spcPts val="0"/>
              </a:spcBef>
              <a:buClr>
                <a:schemeClr val="dk2"/>
              </a:buClr>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116" name="Shape 116"/>
          <p:cNvSpPr txBox="1"/>
          <p:nvPr>
            <p:ph idx="10" type="dt"/>
          </p:nvPr>
        </p:nvSpPr>
        <p:spPr>
          <a:xfrm>
            <a:off x="7162800" y="6610350"/>
            <a:ext cx="15240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7" name="Shape 117"/>
          <p:cNvSpPr txBox="1"/>
          <p:nvPr>
            <p:ph idx="11" type="ftr"/>
          </p:nvPr>
        </p:nvSpPr>
        <p:spPr>
          <a:xfrm>
            <a:off x="457200" y="6610350"/>
            <a:ext cx="66294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8" name="Shape 118"/>
          <p:cNvSpPr txBox="1"/>
          <p:nvPr>
            <p:ph idx="12" type="sldNum"/>
          </p:nvPr>
        </p:nvSpPr>
        <p:spPr>
          <a:xfrm>
            <a:off x="8742679" y="6610350"/>
            <a:ext cx="381000" cy="228600"/>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pic>
        <p:nvPicPr>
          <p:cNvPr id="119" name="Shape 119"/>
          <p:cNvPicPr preferRelativeResize="0"/>
          <p:nvPr/>
        </p:nvPicPr>
        <p:blipFill rotWithShape="1">
          <a:blip r:embed="rId2">
            <a:alphaModFix/>
          </a:blip>
          <a:srcRect b="0" l="0" r="0" t="0"/>
          <a:stretch/>
        </p:blipFill>
        <p:spPr>
          <a:xfrm>
            <a:off x="0" y="0"/>
            <a:ext cx="9144000" cy="403859"/>
          </a:xfrm>
          <a:prstGeom prst="rect">
            <a:avLst/>
          </a:prstGeom>
          <a:noFill/>
          <a:ln>
            <a:noFill/>
          </a:ln>
        </p:spPr>
      </p:pic>
      <p:pic>
        <p:nvPicPr>
          <p:cNvPr id="120" name="Shape 120"/>
          <p:cNvPicPr preferRelativeResize="0"/>
          <p:nvPr/>
        </p:nvPicPr>
        <p:blipFill rotWithShape="1">
          <a:blip r:embed="rId3">
            <a:alphaModFix/>
          </a:blip>
          <a:srcRect b="0" l="0" r="0" t="0"/>
          <a:stretch/>
        </p:blipFill>
        <p:spPr>
          <a:xfrm>
            <a:off x="0" y="403860"/>
            <a:ext cx="9144000" cy="53340"/>
          </a:xfrm>
          <a:prstGeom prst="rect">
            <a:avLst/>
          </a:prstGeom>
          <a:noFill/>
          <a:ln>
            <a:noFill/>
          </a:ln>
        </p:spPr>
      </p:pic>
      <p:cxnSp>
        <p:nvCxnSpPr>
          <p:cNvPr id="121" name="Shape 121"/>
          <p:cNvCxnSpPr/>
          <p:nvPr/>
        </p:nvCxnSpPr>
        <p:spPr>
          <a:xfrm>
            <a:off x="4419600" y="1524000"/>
            <a:ext cx="4267199" cy="1587"/>
          </a:xfrm>
          <a:prstGeom prst="straightConnector1">
            <a:avLst/>
          </a:prstGeom>
          <a:noFill/>
          <a:ln cap="flat" cmpd="sng" w="57150">
            <a:solidFill>
              <a:schemeClr val="dk1"/>
            </a:solidFill>
            <a:prstDash val="solid"/>
            <a:round/>
            <a:headEnd len="med" w="med" type="none"/>
            <a:tailEnd len="med" w="med" type="none"/>
          </a:ln>
        </p:spPr>
      </p:cxnSp>
      <p:cxnSp>
        <p:nvCxnSpPr>
          <p:cNvPr id="122" name="Shape 122"/>
          <p:cNvCxnSpPr/>
          <p:nvPr/>
        </p:nvCxnSpPr>
        <p:spPr>
          <a:xfrm>
            <a:off x="4419600" y="5637212"/>
            <a:ext cx="4267199" cy="1587"/>
          </a:xfrm>
          <a:prstGeom prst="straightConnector1">
            <a:avLst/>
          </a:prstGeom>
          <a:noFill/>
          <a:ln cap="flat" cmpd="sng" w="57150">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D2D2D2"/>
            </a:gs>
            <a:gs pos="76000">
              <a:srgbClr val="CFCFCF"/>
            </a:gs>
            <a:gs pos="100000">
              <a:srgbClr val="ABABAB"/>
            </a:gs>
          </a:gsLst>
          <a:lin ang="5400000" scaled="0"/>
        </a:gradFill>
      </p:bgPr>
    </p:bg>
    <p:spTree>
      <p:nvGrpSpPr>
        <p:cNvPr id="5" name="Shape 5"/>
        <p:cNvGrpSpPr/>
        <p:nvPr/>
      </p:nvGrpSpPr>
      <p:grpSpPr>
        <a:xfrm>
          <a:off x="0" y="0"/>
          <a:ext cx="0" cy="0"/>
          <a:chOff x="0" y="0"/>
          <a:chExt cx="0" cy="0"/>
        </a:xfrm>
      </p:grpSpPr>
      <p:sp>
        <p:nvSpPr>
          <p:cNvPr id="6" name="Shape 6"/>
          <p:cNvSpPr/>
          <p:nvPr/>
        </p:nvSpPr>
        <p:spPr>
          <a:xfrm>
            <a:off x="0" y="0"/>
            <a:ext cx="9144000" cy="6858000"/>
          </a:xfrm>
          <a:prstGeom prst="rect">
            <a:avLst/>
          </a:prstGeom>
          <a:gradFill>
            <a:gsLst>
              <a:gs pos="0">
                <a:srgbClr val="FFFFFF">
                  <a:alpha val="0"/>
                </a:srgbClr>
              </a:gs>
              <a:gs pos="34000">
                <a:srgbClr val="BFBFBF">
                  <a:alpha val="60784"/>
                </a:srgbClr>
              </a:gs>
              <a:gs pos="38000">
                <a:srgbClr val="BFBFBF">
                  <a:alpha val="75686"/>
                </a:srgbClr>
              </a:gs>
              <a:gs pos="100000">
                <a:srgbClr val="FFFFFF">
                  <a:alpha val="0"/>
                </a:srgbClr>
              </a:gs>
            </a:gsLst>
            <a:lin ang="8400000"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7" name="Shape 7"/>
          <p:cNvSpPr txBox="1"/>
          <p:nvPr>
            <p:ph type="title"/>
          </p:nvPr>
        </p:nvSpPr>
        <p:spPr>
          <a:xfrm>
            <a:off x="457200" y="990600"/>
            <a:ext cx="8229600" cy="9144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8" name="Shape 8"/>
          <p:cNvSpPr txBox="1"/>
          <p:nvPr>
            <p:ph idx="1" type="body"/>
          </p:nvPr>
        </p:nvSpPr>
        <p:spPr>
          <a:xfrm>
            <a:off x="457200" y="1981200"/>
            <a:ext cx="8229600" cy="4144963"/>
          </a:xfrm>
          <a:prstGeom prst="rect">
            <a:avLst/>
          </a:prstGeom>
          <a:noFill/>
          <a:ln>
            <a:noFill/>
          </a:ln>
        </p:spPr>
        <p:txBody>
          <a:bodyPr anchorCtr="0" anchor="t" bIns="91425" lIns="91425" rIns="91425" tIns="91425"/>
          <a:lstStyle>
            <a:lvl1pPr indent="-215900" lvl="0" marL="342900" marR="0" rtl="0" algn="l">
              <a:lnSpc>
                <a:spcPct val="100000"/>
              </a:lnSpc>
              <a:spcBef>
                <a:spcPts val="400"/>
              </a:spcBef>
              <a:spcAft>
                <a:spcPts val="600"/>
              </a:spcAft>
              <a:buClr>
                <a:schemeClr val="dk2"/>
              </a:buClr>
              <a:buFont typeface="Calibri"/>
              <a:buChar char="▪"/>
              <a:defRPr/>
            </a:lvl1pPr>
            <a:lvl2pPr indent="-184150" lvl="1" marL="742950" marR="0" rtl="0" algn="l">
              <a:lnSpc>
                <a:spcPct val="100000"/>
              </a:lnSpc>
              <a:spcBef>
                <a:spcPts val="320"/>
              </a:spcBef>
              <a:spcAft>
                <a:spcPts val="600"/>
              </a:spcAft>
              <a:buClr>
                <a:srgbClr val="7F7F7F"/>
              </a:buClr>
              <a:buFont typeface="Calibri"/>
              <a:buChar char="▪"/>
              <a:defRPr/>
            </a:lvl2pPr>
            <a:lvl3pPr indent="-228600" lvl="2" marL="1143000" marR="0" rtl="0" algn="l">
              <a:lnSpc>
                <a:spcPct val="100000"/>
              </a:lnSpc>
              <a:spcBef>
                <a:spcPts val="280"/>
              </a:spcBef>
              <a:spcAft>
                <a:spcPts val="600"/>
              </a:spcAft>
              <a:buClr>
                <a:schemeClr val="dk2"/>
              </a:buClr>
              <a:buFont typeface="Calibri"/>
              <a:buNone/>
              <a:defRPr/>
            </a:lvl3pPr>
            <a:lvl4pPr indent="-228600" lvl="3" marL="1600200" marR="0" rtl="0" algn="l">
              <a:lnSpc>
                <a:spcPct val="100000"/>
              </a:lnSpc>
              <a:spcBef>
                <a:spcPts val="280"/>
              </a:spcBef>
              <a:spcAft>
                <a:spcPts val="600"/>
              </a:spcAft>
              <a:buClr>
                <a:srgbClr val="7F7F7F"/>
              </a:buClr>
              <a:buFont typeface="Calibri"/>
              <a:buNone/>
              <a:defRPr/>
            </a:lvl4pPr>
            <a:lvl5pPr indent="-228600" lvl="4" marL="2057400" marR="0" rtl="0" algn="l">
              <a:lnSpc>
                <a:spcPct val="100000"/>
              </a:lnSpc>
              <a:spcBef>
                <a:spcPts val="280"/>
              </a:spcBef>
              <a:spcAft>
                <a:spcPts val="600"/>
              </a:spcAft>
              <a:buClr>
                <a:srgbClr val="7F7F7F"/>
              </a:buClr>
              <a:buFont typeface="Calibri"/>
              <a:buNone/>
              <a:defRPr/>
            </a:lvl5pPr>
            <a:lvl6pPr indent="-228600" lvl="5" marL="2514600" marR="0" rtl="0" algn="l">
              <a:lnSpc>
                <a:spcPct val="100000"/>
              </a:lnSpc>
              <a:spcBef>
                <a:spcPts val="280"/>
              </a:spcBef>
              <a:spcAft>
                <a:spcPts val="600"/>
              </a:spcAft>
              <a:buClr>
                <a:schemeClr val="dk2"/>
              </a:buClr>
              <a:buFont typeface="Calibri"/>
              <a:buNone/>
              <a:defRPr/>
            </a:lvl6pPr>
            <a:lvl7pPr indent="-228600" lvl="6" marL="2971800" marR="0" rtl="0" algn="l">
              <a:lnSpc>
                <a:spcPct val="100000"/>
              </a:lnSpc>
              <a:spcBef>
                <a:spcPts val="280"/>
              </a:spcBef>
              <a:spcAft>
                <a:spcPts val="600"/>
              </a:spcAft>
              <a:buClr>
                <a:schemeClr val="dk2"/>
              </a:buClr>
              <a:buFont typeface="Calibri"/>
              <a:buNone/>
              <a:defRPr/>
            </a:lvl7pPr>
            <a:lvl8pPr indent="-228600" lvl="7" marL="3429000" marR="0" rtl="0" algn="l">
              <a:lnSpc>
                <a:spcPct val="100000"/>
              </a:lnSpc>
              <a:spcBef>
                <a:spcPts val="280"/>
              </a:spcBef>
              <a:spcAft>
                <a:spcPts val="600"/>
              </a:spcAft>
              <a:buClr>
                <a:schemeClr val="dk2"/>
              </a:buClr>
              <a:buFont typeface="Calibri"/>
              <a:buNone/>
              <a:defRPr/>
            </a:lvl8pPr>
            <a:lvl9pPr indent="-228600" lvl="8" marL="3886200" marR="0" rtl="0" algn="l">
              <a:lnSpc>
                <a:spcPct val="100000"/>
              </a:lnSpc>
              <a:spcBef>
                <a:spcPts val="280"/>
              </a:spcBef>
              <a:spcAft>
                <a:spcPts val="600"/>
              </a:spcAft>
              <a:buClr>
                <a:schemeClr val="dk2"/>
              </a:buClr>
              <a:buFont typeface="Calibri"/>
              <a:buNone/>
              <a:defRPr/>
            </a:lvl9pPr>
          </a:lstStyle>
          <a:p/>
        </p:txBody>
      </p:sp>
      <p:sp>
        <p:nvSpPr>
          <p:cNvPr id="9" name="Shape 9"/>
          <p:cNvSpPr txBox="1"/>
          <p:nvPr>
            <p:ph idx="10" type="dt"/>
          </p:nvPr>
        </p:nvSpPr>
        <p:spPr>
          <a:xfrm>
            <a:off x="7162800" y="6610350"/>
            <a:ext cx="15240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 name="Shape 10"/>
          <p:cNvSpPr txBox="1"/>
          <p:nvPr>
            <p:ph idx="11" type="ftr"/>
          </p:nvPr>
        </p:nvSpPr>
        <p:spPr>
          <a:xfrm>
            <a:off x="457200" y="6610350"/>
            <a:ext cx="6629400" cy="228600"/>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 name="Shape 11"/>
          <p:cNvSpPr txBox="1"/>
          <p:nvPr>
            <p:ph idx="12" type="sldNum"/>
          </p:nvPr>
        </p:nvSpPr>
        <p:spPr>
          <a:xfrm>
            <a:off x="8742679" y="6610350"/>
            <a:ext cx="381000" cy="228600"/>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image" Target="../media/image33.png"/><Relationship Id="rId5"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5.png"/><Relationship Id="rId4" Type="http://schemas.openxmlformats.org/officeDocument/2006/relationships/image" Target="../media/image34.png"/><Relationship Id="rId5"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ctrTitle"/>
          </p:nvPr>
        </p:nvSpPr>
        <p:spPr>
          <a:xfrm>
            <a:off x="1524000" y="76200"/>
            <a:ext cx="6781800" cy="1069975"/>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1" i="0" lang="en-US" sz="5400" u="none" cap="none" strike="noStrike">
                <a:solidFill>
                  <a:schemeClr val="dk2"/>
                </a:solidFill>
                <a:latin typeface="Calibri"/>
                <a:ea typeface="Calibri"/>
                <a:cs typeface="Calibri"/>
                <a:sym typeface="Calibri"/>
              </a:rPr>
              <a:t>Banking System</a:t>
            </a:r>
          </a:p>
        </p:txBody>
      </p:sp>
      <p:sp>
        <p:nvSpPr>
          <p:cNvPr id="152" name="Shape 152"/>
          <p:cNvSpPr txBox="1"/>
          <p:nvPr>
            <p:ph idx="1" type="subTitle"/>
          </p:nvPr>
        </p:nvSpPr>
        <p:spPr>
          <a:xfrm>
            <a:off x="533400" y="3429000"/>
            <a:ext cx="6781800" cy="762000"/>
          </a:xfrm>
          <a:prstGeom prst="rect">
            <a:avLst/>
          </a:prstGeom>
          <a:noFill/>
          <a:ln>
            <a:noFill/>
          </a:ln>
        </p:spPr>
        <p:txBody>
          <a:bodyPr anchorCtr="0" anchor="t" bIns="45700" lIns="0" rIns="0" tIns="0">
            <a:noAutofit/>
          </a:bodyPr>
          <a:lstStyle/>
          <a:p>
            <a:pPr indent="0" lvl="0" marL="0" marR="0" rtl="0" algn="l">
              <a:lnSpc>
                <a:spcPct val="100000"/>
              </a:lnSpc>
              <a:spcBef>
                <a:spcPts val="0"/>
              </a:spcBef>
              <a:spcAft>
                <a:spcPts val="600"/>
              </a:spcAft>
              <a:buClr>
                <a:schemeClr val="dk1"/>
              </a:buClr>
              <a:buSzPct val="25000"/>
              <a:buFont typeface="Calibri"/>
              <a:buNone/>
            </a:pPr>
            <a:r>
              <a:rPr b="1" i="0" lang="en-US" sz="2400" u="none" cap="none" strike="noStrike">
                <a:solidFill>
                  <a:schemeClr val="dk1"/>
                </a:solidFill>
                <a:latin typeface="Calibri"/>
                <a:ea typeface="Calibri"/>
                <a:cs typeface="Calibri"/>
                <a:sym typeface="Calibri"/>
              </a:rPr>
              <a:t>By: Lamar Sims, Cody Heard, Chris Jones , Kevin Clyne</a:t>
            </a:r>
          </a:p>
          <a:p>
            <a:pPr indent="0" lvl="0" marL="0" marR="0" rtl="0" algn="l">
              <a:lnSpc>
                <a:spcPct val="100000"/>
              </a:lnSpc>
              <a:spcBef>
                <a:spcPts val="0"/>
              </a:spcBef>
              <a:spcAft>
                <a:spcPts val="600"/>
              </a:spcAft>
              <a:buClr>
                <a:schemeClr val="dk1"/>
              </a:buClr>
              <a:buSzPct val="25000"/>
              <a:buFont typeface="Calibri"/>
              <a:buNone/>
            </a:pPr>
            <a:r>
              <a:rPr b="1" lang="en-US" sz="2400">
                <a:solidFill>
                  <a:schemeClr val="dk1"/>
                </a:solidFill>
                <a:latin typeface="Calibri"/>
                <a:ea typeface="Calibri"/>
                <a:cs typeface="Calibri"/>
                <a:sym typeface="Calibri"/>
              </a:rPr>
              <a:t>						 Gary Sims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990600"/>
            <a:ext cx="8229600" cy="914400"/>
          </a:xfrm>
          <a:prstGeom prst="rect">
            <a:avLst/>
          </a:prstGeom>
          <a:noFill/>
          <a:ln>
            <a:noFill/>
          </a:ln>
        </p:spPr>
        <p:txBody>
          <a:bodyPr anchorCtr="0" anchor="ctr" bIns="45700" lIns="0" rIns="0" tIns="45700">
            <a:noAutofit/>
          </a:bodyPr>
          <a:lstStyle/>
          <a:p>
            <a:pPr indent="0" lvl="0" marL="0" marR="0" rtl="0" algn="ctr">
              <a:spcBef>
                <a:spcPts val="0"/>
              </a:spcBef>
              <a:buClr>
                <a:schemeClr val="dk2"/>
              </a:buClr>
              <a:buSzPct val="25000"/>
              <a:buFont typeface="Calibri"/>
              <a:buNone/>
            </a:pPr>
            <a:r>
              <a:rPr b="0" i="0" lang="en-US" sz="3600" u="none" cap="none" strike="noStrike">
                <a:solidFill>
                  <a:schemeClr val="dk2"/>
                </a:solidFill>
                <a:latin typeface="Calibri"/>
                <a:ea typeface="Calibri"/>
                <a:cs typeface="Calibri"/>
                <a:sym typeface="Calibri"/>
              </a:rPr>
              <a:t>Banking System: Patterns</a:t>
            </a:r>
          </a:p>
        </p:txBody>
      </p:sp>
      <p:sp>
        <p:nvSpPr>
          <p:cNvPr id="210" name="Shape 210"/>
          <p:cNvSpPr txBox="1"/>
          <p:nvPr>
            <p:ph idx="1" type="body"/>
          </p:nvPr>
        </p:nvSpPr>
        <p:spPr>
          <a:xfrm>
            <a:off x="457200" y="1981200"/>
            <a:ext cx="8229600" cy="4301699"/>
          </a:xfrm>
          <a:prstGeom prst="rect">
            <a:avLst/>
          </a:prstGeom>
          <a:noFill/>
          <a:ln>
            <a:noFill/>
          </a:ln>
        </p:spPr>
        <p:txBody>
          <a:bodyPr anchorCtr="0" anchor="t" bIns="45700" lIns="0" rIns="0" tIns="45700">
            <a:noAutofit/>
          </a:bodyPr>
          <a:lstStyle/>
          <a:p>
            <a:pPr indent="-384175" lvl="0" marL="342900" marR="0" rtl="0" algn="l">
              <a:lnSpc>
                <a:spcPct val="80000"/>
              </a:lnSpc>
              <a:spcBef>
                <a:spcPts val="0"/>
              </a:spcBef>
              <a:spcAft>
                <a:spcPts val="0"/>
              </a:spcAft>
              <a:buClr>
                <a:schemeClr val="dk2"/>
              </a:buClr>
              <a:buSzPct val="100000"/>
              <a:buFont typeface="Calibri"/>
              <a:buChar char="▪"/>
            </a:pPr>
            <a:r>
              <a:rPr b="0" i="0" lang="en-US" sz="1800" u="none" cap="none" strike="noStrike">
                <a:solidFill>
                  <a:schemeClr val="dk2"/>
                </a:solidFill>
                <a:latin typeface="Calibri"/>
                <a:ea typeface="Calibri"/>
                <a:cs typeface="Calibri"/>
                <a:sym typeface="Calibri"/>
              </a:rPr>
              <a:t>Strategy – </a:t>
            </a:r>
            <a:r>
              <a:rPr lang="en-US" sz="1800">
                <a:solidFill>
                  <a:schemeClr val="dk2"/>
                </a:solidFill>
                <a:latin typeface="Calibri"/>
                <a:ea typeface="Calibri"/>
                <a:cs typeface="Calibri"/>
                <a:sym typeface="Calibri"/>
              </a:rPr>
              <a:t>Was used to interchangeably perform the common banking operation. It allowed the operations to be changed at run-time. The banking operations used for the strategy pattern was the deposit operation and the withdraw operation; this allows the user to quickly deposit into their bank accounts and withdraw from their bank accounts.</a:t>
            </a:r>
          </a:p>
          <a:p>
            <a:pPr indent="-384175" lvl="0" marL="342900" marR="0" rtl="0" algn="l">
              <a:lnSpc>
                <a:spcPct val="80000"/>
              </a:lnSpc>
              <a:spcBef>
                <a:spcPts val="830"/>
              </a:spcBef>
              <a:spcAft>
                <a:spcPts val="0"/>
              </a:spcAft>
              <a:buClr>
                <a:schemeClr val="dk2"/>
              </a:buClr>
              <a:buSzPct val="100000"/>
              <a:buFont typeface="Calibri"/>
              <a:buChar char="▪"/>
            </a:pPr>
            <a:r>
              <a:rPr b="0" i="0" lang="en-US" sz="1800" u="none" cap="none" strike="noStrike">
                <a:solidFill>
                  <a:schemeClr val="dk2"/>
                </a:solidFill>
                <a:latin typeface="Calibri"/>
                <a:ea typeface="Calibri"/>
                <a:cs typeface="Calibri"/>
                <a:sym typeface="Calibri"/>
              </a:rPr>
              <a:t>Factory - Was used t</a:t>
            </a:r>
            <a:r>
              <a:rPr lang="en-US" sz="1800">
                <a:solidFill>
                  <a:schemeClr val="dk2"/>
                </a:solidFill>
                <a:latin typeface="Calibri"/>
                <a:ea typeface="Calibri"/>
                <a:cs typeface="Calibri"/>
                <a:sym typeface="Calibri"/>
              </a:rPr>
              <a:t>o create the instances of the banks. This allowed the banks to be created at run-time when needed allowing less coupling and dependency in the code.</a:t>
            </a:r>
          </a:p>
          <a:p>
            <a:pPr indent="-384175" lvl="0" marL="342900" marR="0" rtl="0" algn="l">
              <a:lnSpc>
                <a:spcPct val="80000"/>
              </a:lnSpc>
              <a:spcBef>
                <a:spcPts val="830"/>
              </a:spcBef>
              <a:spcAft>
                <a:spcPts val="0"/>
              </a:spcAft>
              <a:buClr>
                <a:schemeClr val="dk2"/>
              </a:buClr>
              <a:buSzPct val="100000"/>
              <a:buFont typeface="Calibri"/>
              <a:buChar char="▪"/>
            </a:pPr>
            <a:r>
              <a:rPr b="0" i="0" lang="en-US" sz="1800" u="none" cap="none" strike="noStrike">
                <a:solidFill>
                  <a:schemeClr val="dk2"/>
                </a:solidFill>
                <a:latin typeface="Calibri"/>
                <a:ea typeface="Calibri"/>
                <a:cs typeface="Calibri"/>
                <a:sym typeface="Calibri"/>
              </a:rPr>
              <a:t>Singleton – Was used to create a single instance of each of the </a:t>
            </a:r>
            <a:r>
              <a:rPr lang="en-US" sz="1800">
                <a:solidFill>
                  <a:schemeClr val="dk2"/>
                </a:solidFill>
                <a:latin typeface="Calibri"/>
                <a:ea typeface="Calibri"/>
                <a:cs typeface="Calibri"/>
                <a:sym typeface="Calibri"/>
              </a:rPr>
              <a:t>banks, making sure each bank created was unique. </a:t>
            </a:r>
          </a:p>
          <a:p>
            <a:pPr indent="-346075" lvl="0" marL="342900" marR="0" rtl="0" algn="l">
              <a:lnSpc>
                <a:spcPct val="80000"/>
              </a:lnSpc>
              <a:spcBef>
                <a:spcPts val="950"/>
              </a:spcBef>
              <a:spcAft>
                <a:spcPts val="0"/>
              </a:spcAft>
              <a:buClr>
                <a:schemeClr val="dk2"/>
              </a:buClr>
              <a:buSzPct val="100000"/>
              <a:buFont typeface="Calibri"/>
              <a:buChar char="▪"/>
            </a:pPr>
            <a:r>
              <a:rPr b="0" i="0" lang="en-US" sz="1800" u="none" cap="none" strike="noStrike">
                <a:solidFill>
                  <a:schemeClr val="dk2"/>
                </a:solidFill>
                <a:latin typeface="Calibri"/>
                <a:ea typeface="Calibri"/>
                <a:cs typeface="Calibri"/>
                <a:sym typeface="Calibri"/>
              </a:rPr>
              <a:t>Template Method – </a:t>
            </a:r>
            <a:r>
              <a:rPr lang="en-US" sz="1800">
                <a:solidFill>
                  <a:schemeClr val="dk2"/>
                </a:solidFill>
                <a:latin typeface="Calibri"/>
                <a:ea typeface="Calibri"/>
                <a:cs typeface="Calibri"/>
                <a:sym typeface="Calibri"/>
              </a:rPr>
              <a:t>Was used by the concrete banks classes to implement the algorithms for bank account creation and login. It allows the banks to implement their own specific account creation and login specifications, without changing the core algorithm for each.</a:t>
            </a:r>
          </a:p>
          <a:p>
            <a:pPr indent="-342900" lvl="0" marL="342900" marR="0" rtl="0" algn="l">
              <a:lnSpc>
                <a:spcPct val="80000"/>
              </a:lnSpc>
              <a:spcBef>
                <a:spcPts val="760"/>
              </a:spcBef>
              <a:spcAft>
                <a:spcPts val="0"/>
              </a:spcAft>
              <a:buClr>
                <a:schemeClr val="dk2"/>
              </a:buClr>
              <a:buSzPct val="100000"/>
              <a:buFont typeface="Calibri"/>
              <a:buNone/>
            </a:pPr>
            <a:r>
              <a:t/>
            </a:r>
            <a:endParaRPr b="0" i="0" sz="800" u="none" cap="none" strike="noStrike">
              <a:solidFill>
                <a:schemeClr val="dk2"/>
              </a:solidFill>
              <a:latin typeface="Calibri"/>
              <a:ea typeface="Calibri"/>
              <a:cs typeface="Calibri"/>
              <a:sym typeface="Calibri"/>
            </a:endParaRPr>
          </a:p>
          <a:p>
            <a:pPr indent="-342900" lvl="0" marL="342900" marR="0" rtl="0" algn="l">
              <a:lnSpc>
                <a:spcPct val="80000"/>
              </a:lnSpc>
              <a:spcBef>
                <a:spcPts val="760"/>
              </a:spcBef>
              <a:spcAft>
                <a:spcPts val="0"/>
              </a:spcAft>
              <a:buClr>
                <a:schemeClr val="dk2"/>
              </a:buClr>
              <a:buSzPct val="100000"/>
              <a:buFont typeface="Calibri"/>
              <a:buNone/>
            </a:pPr>
            <a:r>
              <a:t/>
            </a:r>
            <a:endParaRPr b="0" i="0" sz="800" u="none" cap="none" strike="noStrike">
              <a:solidFill>
                <a:schemeClr val="dk2"/>
              </a:solidFill>
              <a:latin typeface="Calibri"/>
              <a:ea typeface="Calibri"/>
              <a:cs typeface="Calibri"/>
              <a:sym typeface="Calibri"/>
            </a:endParaRPr>
          </a:p>
          <a:p>
            <a:pPr indent="0" lvl="0" marL="0" marR="0" rtl="0" algn="l">
              <a:lnSpc>
                <a:spcPct val="80000"/>
              </a:lnSpc>
              <a:spcBef>
                <a:spcPts val="760"/>
              </a:spcBef>
              <a:spcAft>
                <a:spcPts val="600"/>
              </a:spcAft>
              <a:buClr>
                <a:schemeClr val="dk2"/>
              </a:buClr>
              <a:buSzPct val="25000"/>
              <a:buFont typeface="Calibri"/>
              <a:buNone/>
            </a:pPr>
            <a:r>
              <a:rPr b="0" i="0" lang="en-US" sz="800" u="none" cap="none" strike="noStrike">
                <a:solidFill>
                  <a:schemeClr val="dk2"/>
                </a:solidFill>
                <a:latin typeface="Calibri"/>
                <a:ea typeface="Calibri"/>
                <a:cs typeface="Calibri"/>
                <a:sym typeface="Calibri"/>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990600"/>
            <a:ext cx="8229600" cy="914400"/>
          </a:xfrm>
          <a:prstGeom prst="rect">
            <a:avLst/>
          </a:prstGeom>
          <a:noFill/>
          <a:ln>
            <a:noFill/>
          </a:ln>
        </p:spPr>
        <p:txBody>
          <a:bodyPr anchorCtr="0" anchor="ctr" bIns="45700" lIns="0" rIns="0" tIns="45700">
            <a:noAutofit/>
          </a:bodyPr>
          <a:lstStyle/>
          <a:p>
            <a:pPr indent="0" lvl="0" marL="0" marR="0" rtl="0" algn="l">
              <a:spcBef>
                <a:spcPts val="0"/>
              </a:spcBef>
              <a:buClr>
                <a:schemeClr val="dk2"/>
              </a:buClr>
              <a:buSzPct val="25000"/>
              <a:buFont typeface="Calibri"/>
              <a:buNone/>
            </a:pPr>
            <a:r>
              <a:rPr b="0" i="0" lang="en-US" sz="3600" u="none" cap="none" strike="noStrike">
                <a:solidFill>
                  <a:schemeClr val="dk2"/>
                </a:solidFill>
                <a:latin typeface="Calibri"/>
                <a:ea typeface="Calibri"/>
                <a:cs typeface="Calibri"/>
                <a:sym typeface="Calibri"/>
              </a:rPr>
              <a:t>                                    GUI</a:t>
            </a:r>
          </a:p>
        </p:txBody>
      </p:sp>
      <p:sp>
        <p:nvSpPr>
          <p:cNvPr id="216" name="Shape 216"/>
          <p:cNvSpPr txBox="1"/>
          <p:nvPr>
            <p:ph idx="1" type="body"/>
          </p:nvPr>
        </p:nvSpPr>
        <p:spPr>
          <a:xfrm>
            <a:off x="4876800" y="2209800"/>
            <a:ext cx="3809999" cy="3916363"/>
          </a:xfrm>
          <a:prstGeom prst="rect">
            <a:avLst/>
          </a:prstGeom>
          <a:noFill/>
          <a:ln>
            <a:noFill/>
          </a:ln>
        </p:spPr>
        <p:txBody>
          <a:bodyPr anchorCtr="0" anchor="t" bIns="45700" lIns="0" rIns="0" tIns="45700">
            <a:noAutofit/>
          </a:bodyPr>
          <a:lstStyle/>
          <a:p>
            <a:pPr indent="-342900" lvl="0" marL="342900" marR="0" rtl="0" algn="l">
              <a:lnSpc>
                <a:spcPct val="100000"/>
              </a:lnSpc>
              <a:spcBef>
                <a:spcPts val="0"/>
              </a:spcBef>
              <a:spcAft>
                <a:spcPts val="0"/>
              </a:spcAft>
              <a:buClr>
                <a:schemeClr val="dk2"/>
              </a:buClr>
              <a:buSzPct val="100000"/>
              <a:buFont typeface="Calibri"/>
              <a:buChar char="▪"/>
            </a:pPr>
            <a:r>
              <a:rPr b="0" i="0" lang="en-US" sz="2000" u="none" cap="none" strike="noStrike">
                <a:solidFill>
                  <a:schemeClr val="dk2"/>
                </a:solidFill>
                <a:latin typeface="Calibri"/>
                <a:ea typeface="Calibri"/>
                <a:cs typeface="Calibri"/>
                <a:sym typeface="Calibri"/>
              </a:rPr>
              <a:t>At the Start-up Screen, the user is prompted to create a new bank account.</a:t>
            </a:r>
          </a:p>
          <a:p>
            <a:pPr indent="0" lvl="0" marL="0" marR="0" rtl="0" algn="l">
              <a:lnSpc>
                <a:spcPct val="100000"/>
              </a:lnSpc>
              <a:spcBef>
                <a:spcPts val="1000"/>
              </a:spcBef>
              <a:spcAft>
                <a:spcPts val="600"/>
              </a:spcAft>
              <a:buNone/>
            </a:pPr>
            <a:r>
              <a:t/>
            </a:r>
            <a:endParaRPr b="0" i="0" sz="2000" u="none" cap="none" strike="noStrike">
              <a:solidFill>
                <a:schemeClr val="dk2"/>
              </a:solidFill>
              <a:latin typeface="Calibri"/>
              <a:ea typeface="Calibri"/>
              <a:cs typeface="Calibri"/>
              <a:sym typeface="Calibri"/>
            </a:endParaRPr>
          </a:p>
        </p:txBody>
      </p:sp>
      <p:pic>
        <p:nvPicPr>
          <p:cNvPr id="217" name="Shape 217"/>
          <p:cNvPicPr preferRelativeResize="0"/>
          <p:nvPr/>
        </p:nvPicPr>
        <p:blipFill rotWithShape="1">
          <a:blip r:embed="rId3">
            <a:alphaModFix/>
          </a:blip>
          <a:srcRect b="5525" l="3327" r="2952" t="5932"/>
          <a:stretch/>
        </p:blipFill>
        <p:spPr>
          <a:xfrm>
            <a:off x="606175" y="2209800"/>
            <a:ext cx="3347575" cy="2858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990600"/>
            <a:ext cx="8229600" cy="914400"/>
          </a:xfrm>
          <a:prstGeom prst="rect">
            <a:avLst/>
          </a:prstGeom>
        </p:spPr>
        <p:txBody>
          <a:bodyPr anchorCtr="0" anchor="ctr" bIns="91425" lIns="91425" rIns="91425" tIns="91425">
            <a:noAutofit/>
          </a:bodyPr>
          <a:lstStyle/>
          <a:p>
            <a:pPr lvl="0" algn="ctr">
              <a:spcBef>
                <a:spcPts val="0"/>
              </a:spcBef>
              <a:buNone/>
            </a:pPr>
            <a:r>
              <a:rPr lang="en-US" sz="3600">
                <a:solidFill>
                  <a:schemeClr val="dk2"/>
                </a:solidFill>
                <a:latin typeface="Calibri"/>
                <a:ea typeface="Calibri"/>
                <a:cs typeface="Calibri"/>
                <a:sym typeface="Calibri"/>
              </a:rPr>
              <a:t>GUI Continued</a:t>
            </a:r>
          </a:p>
        </p:txBody>
      </p:sp>
      <p:sp>
        <p:nvSpPr>
          <p:cNvPr id="223" name="Shape 223"/>
          <p:cNvSpPr txBox="1"/>
          <p:nvPr>
            <p:ph idx="1" type="body"/>
          </p:nvPr>
        </p:nvSpPr>
        <p:spPr>
          <a:xfrm>
            <a:off x="457200" y="1981200"/>
            <a:ext cx="4038599" cy="4114800"/>
          </a:xfrm>
          <a:prstGeom prst="rect">
            <a:avLst/>
          </a:prstGeom>
        </p:spPr>
        <p:txBody>
          <a:bodyPr anchorCtr="0" anchor="t" bIns="91425" lIns="91425" rIns="91425" tIns="91425">
            <a:noAutofit/>
          </a:bodyPr>
          <a:lstStyle/>
          <a:p>
            <a:pPr lvl="0">
              <a:spcBef>
                <a:spcPts val="0"/>
              </a:spcBef>
              <a:buNone/>
            </a:pPr>
            <a:r>
              <a:t/>
            </a:r>
            <a:endParaRPr/>
          </a:p>
        </p:txBody>
      </p:sp>
      <p:sp>
        <p:nvSpPr>
          <p:cNvPr id="224" name="Shape 224"/>
          <p:cNvSpPr txBox="1"/>
          <p:nvPr>
            <p:ph idx="2" type="body"/>
          </p:nvPr>
        </p:nvSpPr>
        <p:spPr>
          <a:xfrm>
            <a:off x="4648200" y="1981200"/>
            <a:ext cx="4038599" cy="4114800"/>
          </a:xfrm>
          <a:prstGeom prst="rect">
            <a:avLst/>
          </a:prstGeom>
        </p:spPr>
        <p:txBody>
          <a:bodyPr anchorCtr="0" anchor="t" bIns="91425" lIns="91425" rIns="91425" tIns="91425">
            <a:noAutofit/>
          </a:bodyPr>
          <a:lstStyle/>
          <a:p>
            <a:pPr indent="-355600" lvl="0" marL="457200" rtl="0">
              <a:spcBef>
                <a:spcPts val="0"/>
              </a:spcBef>
              <a:buSzPct val="100000"/>
            </a:pPr>
            <a:r>
              <a:rPr lang="en-US" sz="2000">
                <a:solidFill>
                  <a:schemeClr val="dk2"/>
                </a:solidFill>
                <a:latin typeface="Calibri"/>
                <a:ea typeface="Calibri"/>
                <a:cs typeface="Calibri"/>
                <a:sym typeface="Calibri"/>
              </a:rPr>
              <a:t>The user is asked for the password connected to the access ID.</a:t>
            </a:r>
          </a:p>
          <a:p>
            <a:pPr indent="-355600" lvl="0" marL="457200">
              <a:spcBef>
                <a:spcPts val="0"/>
              </a:spcBef>
              <a:buSzPct val="100000"/>
            </a:pPr>
            <a:r>
              <a:rPr lang="en-US" sz="2000">
                <a:solidFill>
                  <a:schemeClr val="dk2"/>
                </a:solidFill>
                <a:latin typeface="Calibri"/>
                <a:ea typeface="Calibri"/>
                <a:cs typeface="Calibri"/>
                <a:sym typeface="Calibri"/>
              </a:rPr>
              <a:t>Once the user is in the window, they are giving the option to deposit or withdraw from their checking or savings.</a:t>
            </a:r>
          </a:p>
        </p:txBody>
      </p:sp>
      <p:pic>
        <p:nvPicPr>
          <p:cNvPr id="225" name="Shape 225"/>
          <p:cNvPicPr preferRelativeResize="0"/>
          <p:nvPr/>
        </p:nvPicPr>
        <p:blipFill>
          <a:blip r:embed="rId3">
            <a:alphaModFix/>
          </a:blip>
          <a:stretch>
            <a:fillRect/>
          </a:stretch>
        </p:blipFill>
        <p:spPr>
          <a:xfrm>
            <a:off x="289524" y="1981200"/>
            <a:ext cx="4358675" cy="1995974"/>
          </a:xfrm>
          <a:prstGeom prst="rect">
            <a:avLst/>
          </a:prstGeom>
          <a:noFill/>
          <a:ln>
            <a:noFill/>
          </a:ln>
        </p:spPr>
      </p:pic>
      <p:pic>
        <p:nvPicPr>
          <p:cNvPr id="226" name="Shape 226"/>
          <p:cNvPicPr preferRelativeResize="0"/>
          <p:nvPr/>
        </p:nvPicPr>
        <p:blipFill>
          <a:blip r:embed="rId4">
            <a:alphaModFix/>
          </a:blip>
          <a:stretch>
            <a:fillRect/>
          </a:stretch>
        </p:blipFill>
        <p:spPr>
          <a:xfrm>
            <a:off x="289525" y="3977175"/>
            <a:ext cx="4358675" cy="2074450"/>
          </a:xfrm>
          <a:prstGeom prst="rect">
            <a:avLst/>
          </a:prstGeom>
          <a:noFill/>
          <a:ln>
            <a:noFill/>
          </a:ln>
        </p:spPr>
      </p:pic>
      <p:sp>
        <p:nvSpPr>
          <p:cNvPr id="227" name="Shape 227"/>
          <p:cNvSpPr txBox="1"/>
          <p:nvPr/>
        </p:nvSpPr>
        <p:spPr>
          <a:xfrm>
            <a:off x="1058550" y="9906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990600"/>
            <a:ext cx="8229600" cy="914400"/>
          </a:xfrm>
          <a:prstGeom prst="rect">
            <a:avLst/>
          </a:prstGeom>
        </p:spPr>
        <p:txBody>
          <a:bodyPr anchorCtr="0" anchor="ctr" bIns="91425" lIns="91425" rIns="91425" tIns="91425">
            <a:noAutofit/>
          </a:bodyPr>
          <a:lstStyle/>
          <a:p>
            <a:pPr lvl="0" algn="ctr">
              <a:spcBef>
                <a:spcPts val="0"/>
              </a:spcBef>
              <a:buNone/>
            </a:pPr>
            <a:r>
              <a:rPr lang="en-US" sz="3600">
                <a:solidFill>
                  <a:schemeClr val="dk2"/>
                </a:solidFill>
                <a:latin typeface="Calibri"/>
                <a:ea typeface="Calibri"/>
                <a:cs typeface="Calibri"/>
                <a:sym typeface="Calibri"/>
              </a:rPr>
              <a:t>GUI Continued</a:t>
            </a:r>
          </a:p>
        </p:txBody>
      </p:sp>
      <p:sp>
        <p:nvSpPr>
          <p:cNvPr id="233" name="Shape 233"/>
          <p:cNvSpPr txBox="1"/>
          <p:nvPr>
            <p:ph idx="1" type="body"/>
          </p:nvPr>
        </p:nvSpPr>
        <p:spPr>
          <a:xfrm>
            <a:off x="457200" y="1981200"/>
            <a:ext cx="4038599" cy="4114800"/>
          </a:xfrm>
          <a:prstGeom prst="rect">
            <a:avLst/>
          </a:prstGeom>
        </p:spPr>
        <p:txBody>
          <a:bodyPr anchorCtr="0" anchor="t" bIns="91425" lIns="91425" rIns="91425" tIns="91425">
            <a:noAutofit/>
          </a:bodyPr>
          <a:lstStyle/>
          <a:p>
            <a:pPr lvl="0">
              <a:spcBef>
                <a:spcPts val="0"/>
              </a:spcBef>
              <a:buNone/>
            </a:pPr>
            <a:r>
              <a:t/>
            </a:r>
            <a:endParaRPr/>
          </a:p>
        </p:txBody>
      </p:sp>
      <p:sp>
        <p:nvSpPr>
          <p:cNvPr id="234" name="Shape 234"/>
          <p:cNvSpPr txBox="1"/>
          <p:nvPr>
            <p:ph idx="2" type="body"/>
          </p:nvPr>
        </p:nvSpPr>
        <p:spPr>
          <a:xfrm>
            <a:off x="4648200" y="1981200"/>
            <a:ext cx="4038599" cy="4114800"/>
          </a:xfrm>
          <a:prstGeom prst="rect">
            <a:avLst/>
          </a:prstGeom>
        </p:spPr>
        <p:txBody>
          <a:bodyPr anchorCtr="0" anchor="t" bIns="91425" lIns="91425" rIns="91425" tIns="91425">
            <a:noAutofit/>
          </a:bodyPr>
          <a:lstStyle/>
          <a:p>
            <a:pPr indent="-355600" lvl="0" marL="457200" rtl="0">
              <a:spcBef>
                <a:spcPts val="0"/>
              </a:spcBef>
              <a:buSzPct val="100000"/>
            </a:pPr>
            <a:r>
              <a:rPr lang="en-US" sz="2000">
                <a:solidFill>
                  <a:schemeClr val="dk2"/>
                </a:solidFill>
                <a:latin typeface="Calibri"/>
                <a:ea typeface="Calibri"/>
                <a:cs typeface="Calibri"/>
                <a:sym typeface="Calibri"/>
              </a:rPr>
              <a:t>After creating an account the user is supplied with some info and an access ID for the account.</a:t>
            </a:r>
          </a:p>
        </p:txBody>
      </p:sp>
      <p:pic>
        <p:nvPicPr>
          <p:cNvPr id="235" name="Shape 235"/>
          <p:cNvPicPr preferRelativeResize="0"/>
          <p:nvPr/>
        </p:nvPicPr>
        <p:blipFill>
          <a:blip r:embed="rId3">
            <a:alphaModFix/>
          </a:blip>
          <a:stretch>
            <a:fillRect/>
          </a:stretch>
        </p:blipFill>
        <p:spPr>
          <a:xfrm>
            <a:off x="162849" y="1981200"/>
            <a:ext cx="4485350" cy="4114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990600"/>
            <a:ext cx="8229600" cy="914400"/>
          </a:xfrm>
          <a:prstGeom prst="rect">
            <a:avLst/>
          </a:prstGeom>
          <a:noFill/>
          <a:ln>
            <a:noFill/>
          </a:ln>
        </p:spPr>
        <p:txBody>
          <a:bodyPr anchorCtr="0" anchor="ctr" bIns="45700" lIns="0" rIns="0" tIns="45700">
            <a:noAutofit/>
          </a:bodyPr>
          <a:lstStyle/>
          <a:p>
            <a:pPr indent="0" lvl="0" marL="0" marR="0" rtl="0" algn="ctr">
              <a:spcBef>
                <a:spcPts val="0"/>
              </a:spcBef>
              <a:buClr>
                <a:schemeClr val="dk2"/>
              </a:buClr>
              <a:buSzPct val="25000"/>
              <a:buFont typeface="Calibri"/>
              <a:buNone/>
            </a:pPr>
            <a:r>
              <a:rPr b="0" i="0" lang="en-US" sz="3600" u="none" cap="none" strike="noStrike">
                <a:solidFill>
                  <a:schemeClr val="dk2"/>
                </a:solidFill>
                <a:latin typeface="Calibri"/>
                <a:ea typeface="Calibri"/>
                <a:cs typeface="Calibri"/>
                <a:sym typeface="Calibri"/>
              </a:rPr>
              <a:t>White Box Testing</a:t>
            </a:r>
          </a:p>
        </p:txBody>
      </p:sp>
      <p:sp>
        <p:nvSpPr>
          <p:cNvPr id="241" name="Shape 241"/>
          <p:cNvSpPr txBox="1"/>
          <p:nvPr>
            <p:ph idx="1" type="body"/>
          </p:nvPr>
        </p:nvSpPr>
        <p:spPr>
          <a:xfrm>
            <a:off x="457200" y="1981200"/>
            <a:ext cx="8229600" cy="4144963"/>
          </a:xfrm>
          <a:prstGeom prst="rect">
            <a:avLst/>
          </a:prstGeom>
          <a:noFill/>
          <a:ln>
            <a:noFill/>
          </a:ln>
        </p:spPr>
        <p:txBody>
          <a:bodyPr anchorCtr="0" anchor="t" bIns="45700" lIns="0" rIns="0" tIns="45700">
            <a:noAutofit/>
          </a:bodyPr>
          <a:lstStyle/>
          <a:p>
            <a:pPr indent="-342900" lvl="0" marL="342900" marR="0" rtl="0" algn="l">
              <a:lnSpc>
                <a:spcPct val="100000"/>
              </a:lnSpc>
              <a:spcBef>
                <a:spcPts val="0"/>
              </a:spcBef>
              <a:spcAft>
                <a:spcPts val="0"/>
              </a:spcAft>
              <a:buClr>
                <a:schemeClr val="dk2"/>
              </a:buClr>
              <a:buSzPct val="100000"/>
              <a:buFont typeface="Calibri"/>
              <a:buChar char="▪"/>
            </a:pPr>
            <a:r>
              <a:rPr b="0" i="0" lang="en-US" sz="2000" u="none" cap="none" strike="noStrike">
                <a:solidFill>
                  <a:schemeClr val="dk2"/>
                </a:solidFill>
                <a:latin typeface="Calibri"/>
                <a:ea typeface="Calibri"/>
                <a:cs typeface="Calibri"/>
                <a:sym typeface="Calibri"/>
              </a:rPr>
              <a:t>Account 1 Bank of America Checking Creation</a:t>
            </a: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0"/>
              </a:spcAft>
              <a:buClr>
                <a:schemeClr val="dk2"/>
              </a:buClr>
              <a:buSzPct val="100000"/>
              <a:buFont typeface="Calibri"/>
              <a:buChar char="▪"/>
            </a:pPr>
            <a:r>
              <a:rPr b="0" i="0" lang="en-US" sz="2000" u="none" cap="none" strike="noStrike">
                <a:solidFill>
                  <a:schemeClr val="dk2"/>
                </a:solidFill>
                <a:latin typeface="Calibri"/>
                <a:ea typeface="Calibri"/>
                <a:cs typeface="Calibri"/>
                <a:sym typeface="Calibri"/>
              </a:rPr>
              <a:t>Login &amp; Execution</a:t>
            </a: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60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p:txBody>
      </p:sp>
      <p:pic>
        <p:nvPicPr>
          <p:cNvPr id="242" name="Shape 242"/>
          <p:cNvPicPr preferRelativeResize="0"/>
          <p:nvPr/>
        </p:nvPicPr>
        <p:blipFill rotWithShape="1">
          <a:blip r:embed="rId3">
            <a:alphaModFix/>
          </a:blip>
          <a:srcRect b="40770" l="7051" r="27884" t="32820"/>
          <a:stretch/>
        </p:blipFill>
        <p:spPr>
          <a:xfrm>
            <a:off x="762000" y="2362200"/>
            <a:ext cx="5180964" cy="1314449"/>
          </a:xfrm>
          <a:prstGeom prst="rect">
            <a:avLst/>
          </a:prstGeom>
          <a:noFill/>
          <a:ln>
            <a:noFill/>
          </a:ln>
        </p:spPr>
      </p:pic>
      <p:pic>
        <p:nvPicPr>
          <p:cNvPr id="243" name="Shape 243"/>
          <p:cNvPicPr preferRelativeResize="0"/>
          <p:nvPr/>
        </p:nvPicPr>
        <p:blipFill rotWithShape="1">
          <a:blip r:embed="rId4">
            <a:alphaModFix/>
          </a:blip>
          <a:srcRect b="44589" l="36858" r="37397" t="28854"/>
          <a:stretch/>
        </p:blipFill>
        <p:spPr>
          <a:xfrm>
            <a:off x="685800" y="4716010"/>
            <a:ext cx="2355351" cy="1518408"/>
          </a:xfrm>
          <a:prstGeom prst="rect">
            <a:avLst/>
          </a:prstGeom>
          <a:noFill/>
          <a:ln>
            <a:noFill/>
          </a:ln>
        </p:spPr>
      </p:pic>
      <p:pic>
        <p:nvPicPr>
          <p:cNvPr id="244" name="Shape 244"/>
          <p:cNvPicPr preferRelativeResize="0"/>
          <p:nvPr/>
        </p:nvPicPr>
        <p:blipFill rotWithShape="1">
          <a:blip r:embed="rId5">
            <a:alphaModFix/>
          </a:blip>
          <a:srcRect b="43077" l="54487" r="24039" t="26409"/>
          <a:stretch/>
        </p:blipFill>
        <p:spPr>
          <a:xfrm>
            <a:off x="3695350" y="4716010"/>
            <a:ext cx="1943449" cy="15184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990600"/>
            <a:ext cx="8229600" cy="914400"/>
          </a:xfrm>
          <a:prstGeom prst="rect">
            <a:avLst/>
          </a:prstGeom>
          <a:noFill/>
          <a:ln>
            <a:noFill/>
          </a:ln>
        </p:spPr>
        <p:txBody>
          <a:bodyPr anchorCtr="0" anchor="ctr" bIns="45700" lIns="0" rIns="0" tIns="45700">
            <a:noAutofit/>
          </a:bodyPr>
          <a:lstStyle/>
          <a:p>
            <a:pPr indent="0" lvl="0" marL="0" marR="0" rtl="0" algn="ctr">
              <a:spcBef>
                <a:spcPts val="0"/>
              </a:spcBef>
              <a:buClr>
                <a:schemeClr val="dk2"/>
              </a:buClr>
              <a:buSzPct val="25000"/>
              <a:buFont typeface="Calibri"/>
              <a:buNone/>
            </a:pPr>
            <a:r>
              <a:rPr b="0" i="0" lang="en-US" sz="3600" u="none" cap="none" strike="noStrike">
                <a:solidFill>
                  <a:schemeClr val="dk2"/>
                </a:solidFill>
                <a:latin typeface="Calibri"/>
                <a:ea typeface="Calibri"/>
                <a:cs typeface="Calibri"/>
                <a:sym typeface="Calibri"/>
              </a:rPr>
              <a:t>White Box Testing Cont</a:t>
            </a:r>
          </a:p>
        </p:txBody>
      </p:sp>
      <p:sp>
        <p:nvSpPr>
          <p:cNvPr id="250" name="Shape 250"/>
          <p:cNvSpPr txBox="1"/>
          <p:nvPr>
            <p:ph idx="1" type="body"/>
          </p:nvPr>
        </p:nvSpPr>
        <p:spPr>
          <a:xfrm>
            <a:off x="457200" y="1981200"/>
            <a:ext cx="8229600" cy="4144963"/>
          </a:xfrm>
          <a:prstGeom prst="rect">
            <a:avLst/>
          </a:prstGeom>
          <a:noFill/>
          <a:ln>
            <a:noFill/>
          </a:ln>
        </p:spPr>
        <p:txBody>
          <a:bodyPr anchorCtr="0" anchor="t" bIns="45700" lIns="0" rIns="0" tIns="45700">
            <a:noAutofit/>
          </a:bodyPr>
          <a:lstStyle/>
          <a:p>
            <a:pPr indent="-342900" lvl="0" marL="342900" marR="0" rtl="0" algn="l">
              <a:lnSpc>
                <a:spcPct val="100000"/>
              </a:lnSpc>
              <a:spcBef>
                <a:spcPts val="0"/>
              </a:spcBef>
              <a:spcAft>
                <a:spcPts val="0"/>
              </a:spcAft>
              <a:buClr>
                <a:schemeClr val="dk2"/>
              </a:buClr>
              <a:buSzPct val="100000"/>
              <a:buFont typeface="Calibri"/>
              <a:buChar char="▪"/>
            </a:pPr>
            <a:r>
              <a:rPr b="0" i="0" lang="en-US" sz="2000" u="none" cap="none" strike="noStrike">
                <a:solidFill>
                  <a:schemeClr val="dk2"/>
                </a:solidFill>
                <a:latin typeface="Calibri"/>
                <a:ea typeface="Calibri"/>
                <a:cs typeface="Calibri"/>
                <a:sym typeface="Calibri"/>
              </a:rPr>
              <a:t>Account 3 Bank of America Checking and Savings Creation</a:t>
            </a: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0"/>
              </a:spcAft>
              <a:buClr>
                <a:schemeClr val="dk2"/>
              </a:buClr>
              <a:buSzPct val="100000"/>
              <a:buFont typeface="Calibri"/>
              <a:buChar char="▪"/>
            </a:pPr>
            <a:r>
              <a:rPr b="0" i="0" lang="en-US" sz="2000" u="none" cap="none" strike="noStrike">
                <a:solidFill>
                  <a:schemeClr val="dk2"/>
                </a:solidFill>
                <a:latin typeface="Calibri"/>
                <a:ea typeface="Calibri"/>
                <a:cs typeface="Calibri"/>
                <a:sym typeface="Calibri"/>
              </a:rPr>
              <a:t>Login &amp; Execution</a:t>
            </a: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a:p>
            <a:pPr indent="-342900" lvl="0" marL="342900" marR="0" rtl="0" algn="l">
              <a:lnSpc>
                <a:spcPct val="100000"/>
              </a:lnSpc>
              <a:spcBef>
                <a:spcPts val="1000"/>
              </a:spcBef>
              <a:spcAft>
                <a:spcPts val="60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p:txBody>
      </p:sp>
      <p:pic>
        <p:nvPicPr>
          <p:cNvPr id="251" name="Shape 251"/>
          <p:cNvPicPr preferRelativeResize="0"/>
          <p:nvPr/>
        </p:nvPicPr>
        <p:blipFill rotWithShape="1">
          <a:blip r:embed="rId3">
            <a:alphaModFix/>
          </a:blip>
          <a:srcRect b="42051" l="34081" r="28204" t="33846"/>
          <a:stretch/>
        </p:blipFill>
        <p:spPr>
          <a:xfrm>
            <a:off x="989900" y="2690811"/>
            <a:ext cx="4115498" cy="1576388"/>
          </a:xfrm>
          <a:prstGeom prst="rect">
            <a:avLst/>
          </a:prstGeom>
          <a:noFill/>
          <a:ln>
            <a:noFill/>
          </a:ln>
        </p:spPr>
      </p:pic>
      <p:pic>
        <p:nvPicPr>
          <p:cNvPr id="252" name="Shape 252"/>
          <p:cNvPicPr preferRelativeResize="0"/>
          <p:nvPr/>
        </p:nvPicPr>
        <p:blipFill rotWithShape="1">
          <a:blip r:embed="rId4">
            <a:alphaModFix/>
          </a:blip>
          <a:srcRect b="34616" l="31090" r="20673" t="36923"/>
          <a:stretch/>
        </p:blipFill>
        <p:spPr>
          <a:xfrm>
            <a:off x="3352800" y="4892930"/>
            <a:ext cx="3889375" cy="1434464"/>
          </a:xfrm>
          <a:prstGeom prst="rect">
            <a:avLst/>
          </a:prstGeom>
          <a:noFill/>
          <a:ln>
            <a:noFill/>
          </a:ln>
        </p:spPr>
      </p:pic>
      <p:pic>
        <p:nvPicPr>
          <p:cNvPr id="253" name="Shape 253"/>
          <p:cNvPicPr preferRelativeResize="0"/>
          <p:nvPr/>
        </p:nvPicPr>
        <p:blipFill rotWithShape="1">
          <a:blip r:embed="rId5">
            <a:alphaModFix/>
          </a:blip>
          <a:srcRect b="33589" l="31090" r="47596" t="36410"/>
          <a:stretch/>
        </p:blipFill>
        <p:spPr>
          <a:xfrm>
            <a:off x="883079" y="4648200"/>
            <a:ext cx="2164568" cy="1676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990600"/>
            <a:ext cx="8229600" cy="914400"/>
          </a:xfrm>
          <a:prstGeom prst="rect">
            <a:avLst/>
          </a:prstGeom>
        </p:spPr>
        <p:txBody>
          <a:bodyPr anchorCtr="0" anchor="ctr" bIns="91425" lIns="91425" rIns="91425" tIns="91425">
            <a:noAutofit/>
          </a:bodyPr>
          <a:lstStyle/>
          <a:p>
            <a:pPr lvl="0" algn="ctr">
              <a:spcBef>
                <a:spcPts val="0"/>
              </a:spcBef>
              <a:buNone/>
            </a:pPr>
            <a:r>
              <a:rPr lang="en-US" sz="3600">
                <a:solidFill>
                  <a:schemeClr val="dk2"/>
                </a:solidFill>
                <a:latin typeface="Calibri"/>
                <a:ea typeface="Calibri"/>
                <a:cs typeface="Calibri"/>
                <a:sym typeface="Calibri"/>
              </a:rPr>
              <a:t>Black Box Testing</a:t>
            </a:r>
          </a:p>
        </p:txBody>
      </p:sp>
      <p:sp>
        <p:nvSpPr>
          <p:cNvPr id="259" name="Shape 259"/>
          <p:cNvSpPr txBox="1"/>
          <p:nvPr>
            <p:ph idx="1" type="body"/>
          </p:nvPr>
        </p:nvSpPr>
        <p:spPr>
          <a:xfrm>
            <a:off x="457200" y="1981200"/>
            <a:ext cx="8229600" cy="4145100"/>
          </a:xfrm>
          <a:prstGeom prst="rect">
            <a:avLst/>
          </a:prstGeom>
        </p:spPr>
        <p:txBody>
          <a:bodyPr anchorCtr="0" anchor="t" bIns="91425" lIns="91425" rIns="91425" tIns="91425">
            <a:noAutofit/>
          </a:bodyPr>
          <a:lstStyle/>
          <a:p>
            <a:pPr lvl="0">
              <a:spcBef>
                <a:spcPts val="0"/>
              </a:spcBef>
              <a:buNone/>
            </a:pPr>
            <a:r>
              <a:t/>
            </a:r>
            <a:endParaRPr/>
          </a:p>
        </p:txBody>
      </p:sp>
      <p:pic>
        <p:nvPicPr>
          <p:cNvPr id="260" name="Shape 260"/>
          <p:cNvPicPr preferRelativeResize="0"/>
          <p:nvPr/>
        </p:nvPicPr>
        <p:blipFill>
          <a:blip r:embed="rId3">
            <a:alphaModFix/>
          </a:blip>
          <a:stretch>
            <a:fillRect/>
          </a:stretch>
        </p:blipFill>
        <p:spPr>
          <a:xfrm>
            <a:off x="1699550" y="1755025"/>
            <a:ext cx="5355613" cy="487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990600"/>
            <a:ext cx="8229600" cy="914400"/>
          </a:xfrm>
          <a:prstGeom prst="rect">
            <a:avLst/>
          </a:prstGeom>
        </p:spPr>
        <p:txBody>
          <a:bodyPr anchorCtr="0" anchor="ctr" bIns="91425" lIns="91425" rIns="91425" tIns="91425">
            <a:noAutofit/>
          </a:bodyPr>
          <a:lstStyle/>
          <a:p>
            <a:pPr lvl="0" algn="ctr">
              <a:spcBef>
                <a:spcPts val="0"/>
              </a:spcBef>
              <a:buNone/>
            </a:pPr>
            <a:r>
              <a:rPr lang="en-US" sz="3600">
                <a:solidFill>
                  <a:schemeClr val="dk2"/>
                </a:solidFill>
                <a:latin typeface="Calibri"/>
                <a:ea typeface="Calibri"/>
                <a:cs typeface="Calibri"/>
                <a:sym typeface="Calibri"/>
              </a:rPr>
              <a:t>Black Box Testing Cont.</a:t>
            </a:r>
          </a:p>
        </p:txBody>
      </p:sp>
      <p:sp>
        <p:nvSpPr>
          <p:cNvPr id="266" name="Shape 266"/>
          <p:cNvSpPr txBox="1"/>
          <p:nvPr>
            <p:ph idx="1" type="body"/>
          </p:nvPr>
        </p:nvSpPr>
        <p:spPr>
          <a:xfrm>
            <a:off x="457200" y="1981200"/>
            <a:ext cx="8229600" cy="4145100"/>
          </a:xfrm>
          <a:prstGeom prst="rect">
            <a:avLst/>
          </a:prstGeom>
        </p:spPr>
        <p:txBody>
          <a:bodyPr anchorCtr="0" anchor="t" bIns="91425" lIns="91425" rIns="91425" tIns="91425">
            <a:noAutofit/>
          </a:bodyPr>
          <a:lstStyle/>
          <a:p>
            <a:pPr lvl="0">
              <a:spcBef>
                <a:spcPts val="0"/>
              </a:spcBef>
              <a:buNone/>
            </a:pPr>
            <a:r>
              <a:t/>
            </a:r>
            <a:endParaRPr/>
          </a:p>
        </p:txBody>
      </p:sp>
      <p:pic>
        <p:nvPicPr>
          <p:cNvPr id="267" name="Shape 267"/>
          <p:cNvPicPr preferRelativeResize="0"/>
          <p:nvPr/>
        </p:nvPicPr>
        <p:blipFill>
          <a:blip r:embed="rId3">
            <a:alphaModFix/>
          </a:blip>
          <a:stretch>
            <a:fillRect/>
          </a:stretch>
        </p:blipFill>
        <p:spPr>
          <a:xfrm>
            <a:off x="1527625" y="1905000"/>
            <a:ext cx="5991225" cy="3352800"/>
          </a:xfrm>
          <a:prstGeom prst="rect">
            <a:avLst/>
          </a:prstGeom>
          <a:noFill/>
          <a:ln>
            <a:noFill/>
          </a:ln>
        </p:spPr>
      </p:pic>
      <p:pic>
        <p:nvPicPr>
          <p:cNvPr id="268" name="Shape 268"/>
          <p:cNvPicPr preferRelativeResize="0"/>
          <p:nvPr/>
        </p:nvPicPr>
        <p:blipFill>
          <a:blip r:embed="rId4">
            <a:alphaModFix/>
          </a:blip>
          <a:stretch>
            <a:fillRect/>
          </a:stretch>
        </p:blipFill>
        <p:spPr>
          <a:xfrm>
            <a:off x="1527625" y="5257800"/>
            <a:ext cx="5991225" cy="1200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990600"/>
            <a:ext cx="8229600" cy="914400"/>
          </a:xfrm>
          <a:prstGeom prst="rect">
            <a:avLst/>
          </a:prstGeom>
          <a:noFill/>
          <a:ln>
            <a:noFill/>
          </a:ln>
        </p:spPr>
        <p:txBody>
          <a:bodyPr anchorCtr="0" anchor="ctr" bIns="45700" lIns="0" rIns="0" tIns="45700">
            <a:noAutofit/>
          </a:bodyPr>
          <a:lstStyle/>
          <a:p>
            <a:pPr indent="0" lvl="0" marL="0" marR="0" rtl="0" algn="l">
              <a:spcBef>
                <a:spcPts val="0"/>
              </a:spcBef>
              <a:buClr>
                <a:schemeClr val="dk2"/>
              </a:buClr>
              <a:buSzPct val="25000"/>
              <a:buFont typeface="Calibri"/>
              <a:buNone/>
            </a:pPr>
            <a:r>
              <a:rPr b="0" i="0" lang="en-US" sz="3600" u="none" cap="none" strike="noStrike">
                <a:solidFill>
                  <a:schemeClr val="dk2"/>
                </a:solidFill>
                <a:latin typeface="Calibri"/>
                <a:ea typeface="Calibri"/>
                <a:cs typeface="Calibri"/>
                <a:sym typeface="Calibri"/>
              </a:rPr>
              <a:t>Banking system: Introduction</a:t>
            </a:r>
          </a:p>
        </p:txBody>
      </p:sp>
      <p:sp>
        <p:nvSpPr>
          <p:cNvPr id="158" name="Shape 158"/>
          <p:cNvSpPr txBox="1"/>
          <p:nvPr>
            <p:ph idx="1" type="body"/>
          </p:nvPr>
        </p:nvSpPr>
        <p:spPr>
          <a:xfrm>
            <a:off x="457200" y="1981200"/>
            <a:ext cx="8229600" cy="4144963"/>
          </a:xfrm>
          <a:prstGeom prst="rect">
            <a:avLst/>
          </a:prstGeom>
          <a:noFill/>
          <a:ln>
            <a:noFill/>
          </a:ln>
        </p:spPr>
        <p:txBody>
          <a:bodyPr anchorCtr="0" anchor="t" bIns="45700" lIns="0" rIns="0" tIns="45700">
            <a:noAutofit/>
          </a:bodyPr>
          <a:lstStyle/>
          <a:p>
            <a:pPr indent="-342900" lvl="0" marL="342900" marR="0" rtl="0" algn="l">
              <a:lnSpc>
                <a:spcPct val="100000"/>
              </a:lnSpc>
              <a:spcBef>
                <a:spcPts val="0"/>
              </a:spcBef>
              <a:spcAft>
                <a:spcPts val="0"/>
              </a:spcAft>
              <a:buClr>
                <a:schemeClr val="dk2"/>
              </a:buClr>
              <a:buSzPct val="100000"/>
              <a:buFont typeface="Calibri"/>
              <a:buChar char="▪"/>
            </a:pPr>
            <a:r>
              <a:rPr b="0" i="0" lang="en-US" sz="2800" u="none" cap="none" strike="noStrike">
                <a:solidFill>
                  <a:schemeClr val="dk2"/>
                </a:solidFill>
                <a:latin typeface="Calibri"/>
                <a:ea typeface="Calibri"/>
                <a:cs typeface="Calibri"/>
                <a:sym typeface="Calibri"/>
              </a:rPr>
              <a:t>This project’s objective is to implement an application that carries out functions of a bank.</a:t>
            </a:r>
          </a:p>
          <a:p>
            <a:pPr indent="-342900" lvl="0" marL="342900" marR="0" rtl="0" algn="l">
              <a:lnSpc>
                <a:spcPct val="100000"/>
              </a:lnSpc>
              <a:spcBef>
                <a:spcPts val="1160"/>
              </a:spcBef>
              <a:spcAft>
                <a:spcPts val="0"/>
              </a:spcAft>
              <a:buClr>
                <a:schemeClr val="dk2"/>
              </a:buClr>
              <a:buSzPct val="100000"/>
              <a:buFont typeface="Calibri"/>
              <a:buNone/>
            </a:pPr>
            <a:r>
              <a:t/>
            </a:r>
            <a:endParaRPr b="0" i="0" sz="2800" u="none" cap="none" strike="noStrike">
              <a:solidFill>
                <a:schemeClr val="dk2"/>
              </a:solidFill>
              <a:latin typeface="Calibri"/>
              <a:ea typeface="Calibri"/>
              <a:cs typeface="Calibri"/>
              <a:sym typeface="Calibri"/>
            </a:endParaRPr>
          </a:p>
          <a:p>
            <a:pPr indent="-342900" lvl="0" marL="342900" marR="0" rtl="0" algn="l">
              <a:lnSpc>
                <a:spcPct val="100000"/>
              </a:lnSpc>
              <a:spcBef>
                <a:spcPts val="1160"/>
              </a:spcBef>
              <a:spcAft>
                <a:spcPts val="0"/>
              </a:spcAft>
              <a:buClr>
                <a:schemeClr val="dk2"/>
              </a:buClr>
              <a:buSzPct val="100000"/>
              <a:buFont typeface="Calibri"/>
              <a:buChar char="▪"/>
            </a:pPr>
            <a:r>
              <a:rPr b="0" i="0" lang="en-US" sz="2800" u="none" cap="none" strike="noStrike">
                <a:solidFill>
                  <a:schemeClr val="dk2"/>
                </a:solidFill>
                <a:latin typeface="Calibri"/>
                <a:ea typeface="Calibri"/>
                <a:cs typeface="Calibri"/>
                <a:sym typeface="Calibri"/>
              </a:rPr>
              <a:t>Allows user to log-in to personalized bank account</a:t>
            </a:r>
          </a:p>
          <a:p>
            <a:pPr indent="-342900" lvl="0" marL="342900" marR="0" rtl="0" algn="l">
              <a:lnSpc>
                <a:spcPct val="100000"/>
              </a:lnSpc>
              <a:spcBef>
                <a:spcPts val="1160"/>
              </a:spcBef>
              <a:spcAft>
                <a:spcPts val="0"/>
              </a:spcAft>
              <a:buClr>
                <a:schemeClr val="dk2"/>
              </a:buClr>
              <a:buSzPct val="100000"/>
              <a:buFont typeface="Calibri"/>
              <a:buNone/>
            </a:pPr>
            <a:r>
              <a:t/>
            </a:r>
            <a:endParaRPr b="0" i="0" sz="2800" u="none" cap="none" strike="noStrike">
              <a:solidFill>
                <a:schemeClr val="dk2"/>
              </a:solidFill>
              <a:latin typeface="Calibri"/>
              <a:ea typeface="Calibri"/>
              <a:cs typeface="Calibri"/>
              <a:sym typeface="Calibri"/>
            </a:endParaRPr>
          </a:p>
          <a:p>
            <a:pPr indent="-342900" lvl="0" marL="342900" marR="0" rtl="0" algn="l">
              <a:lnSpc>
                <a:spcPct val="100000"/>
              </a:lnSpc>
              <a:spcBef>
                <a:spcPts val="1160"/>
              </a:spcBef>
              <a:spcAft>
                <a:spcPts val="0"/>
              </a:spcAft>
              <a:buClr>
                <a:schemeClr val="dk2"/>
              </a:buClr>
              <a:buSzPct val="100000"/>
              <a:buFont typeface="Calibri"/>
              <a:buChar char="▪"/>
            </a:pPr>
            <a:r>
              <a:rPr b="0" i="0" lang="en-US" sz="2800" u="none" cap="none" strike="noStrike">
                <a:solidFill>
                  <a:schemeClr val="dk2"/>
                </a:solidFill>
                <a:latin typeface="Calibri"/>
                <a:ea typeface="Calibri"/>
                <a:cs typeface="Calibri"/>
                <a:sym typeface="Calibri"/>
              </a:rPr>
              <a:t>Ability to create bank accounts, deposit/withdraw funds.</a:t>
            </a:r>
          </a:p>
          <a:p>
            <a:pPr indent="-342900" lvl="0" marL="342900" marR="0" rtl="0" algn="l">
              <a:lnSpc>
                <a:spcPct val="100000"/>
              </a:lnSpc>
              <a:spcBef>
                <a:spcPts val="1160"/>
              </a:spcBef>
              <a:spcAft>
                <a:spcPts val="0"/>
              </a:spcAft>
              <a:buClr>
                <a:schemeClr val="dk2"/>
              </a:buClr>
              <a:buSzPct val="100000"/>
              <a:buFont typeface="Calibri"/>
              <a:buNone/>
            </a:pPr>
            <a:r>
              <a:t/>
            </a:r>
            <a:endParaRPr b="0" i="0" sz="2800" u="none" cap="none" strike="noStrike">
              <a:solidFill>
                <a:schemeClr val="dk2"/>
              </a:solidFill>
              <a:latin typeface="Calibri"/>
              <a:ea typeface="Calibri"/>
              <a:cs typeface="Calibri"/>
              <a:sym typeface="Calibri"/>
            </a:endParaRPr>
          </a:p>
          <a:p>
            <a:pPr indent="-342900" lvl="0" marL="342900" marR="0" rtl="0" algn="l">
              <a:lnSpc>
                <a:spcPct val="100000"/>
              </a:lnSpc>
              <a:spcBef>
                <a:spcPts val="1160"/>
              </a:spcBef>
              <a:spcAft>
                <a:spcPts val="600"/>
              </a:spcAft>
              <a:buClr>
                <a:schemeClr val="dk2"/>
              </a:buClr>
              <a:buSzPct val="100000"/>
              <a:buFont typeface="Calibri"/>
              <a:buNone/>
            </a:pPr>
            <a:r>
              <a:t/>
            </a:r>
            <a:endParaRPr b="0" i="0" sz="2800" u="none" cap="none" strike="noStrike">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990600"/>
            <a:ext cx="8229600" cy="914400"/>
          </a:xfrm>
          <a:prstGeom prst="rect">
            <a:avLst/>
          </a:prstGeom>
        </p:spPr>
        <p:txBody>
          <a:bodyPr anchorCtr="0" anchor="ctr" bIns="91425" lIns="91425" rIns="91425" tIns="91425">
            <a:noAutofit/>
          </a:bodyPr>
          <a:lstStyle/>
          <a:p>
            <a:pPr lvl="0" algn="ctr">
              <a:spcBef>
                <a:spcPts val="0"/>
              </a:spcBef>
              <a:buNone/>
            </a:pPr>
            <a:r>
              <a:rPr lang="en-US" sz="3600">
                <a:solidFill>
                  <a:schemeClr val="dk2"/>
                </a:solidFill>
                <a:latin typeface="Calibri"/>
                <a:ea typeface="Calibri"/>
                <a:cs typeface="Calibri"/>
                <a:sym typeface="Calibri"/>
              </a:rPr>
              <a:t>UP</a:t>
            </a:r>
          </a:p>
        </p:txBody>
      </p:sp>
      <p:sp>
        <p:nvSpPr>
          <p:cNvPr id="164" name="Shape 164"/>
          <p:cNvSpPr txBox="1"/>
          <p:nvPr>
            <p:ph idx="1" type="body"/>
          </p:nvPr>
        </p:nvSpPr>
        <p:spPr>
          <a:xfrm>
            <a:off x="457200" y="1981200"/>
            <a:ext cx="8229600" cy="4145100"/>
          </a:xfrm>
          <a:prstGeom prst="rect">
            <a:avLst/>
          </a:prstGeom>
        </p:spPr>
        <p:txBody>
          <a:bodyPr anchorCtr="0" anchor="t" bIns="91425" lIns="91425" rIns="91425" tIns="91425">
            <a:noAutofit/>
          </a:bodyPr>
          <a:lstStyle/>
          <a:p>
            <a:pPr indent="0" lvl="0" marL="127000" rtl="0">
              <a:spcBef>
                <a:spcPts val="0"/>
              </a:spcBef>
              <a:buNone/>
            </a:pPr>
            <a:r>
              <a:rPr lang="en-US">
                <a:solidFill>
                  <a:schemeClr val="dk2"/>
                </a:solidFill>
              </a:rPr>
              <a:t>Many ideas are being tossed back and forth. Ex. Library or School</a:t>
            </a:r>
          </a:p>
          <a:p>
            <a:pPr indent="0" lvl="0" marL="127000" rtl="0">
              <a:spcBef>
                <a:spcPts val="0"/>
              </a:spcBef>
              <a:buNone/>
            </a:pPr>
            <a:r>
              <a:rPr lang="en-US">
                <a:solidFill>
                  <a:schemeClr val="dk2"/>
                </a:solidFill>
              </a:rPr>
              <a:t>April 2nd - Banking system decided was the final decision on the project</a:t>
            </a:r>
          </a:p>
          <a:p>
            <a:pPr indent="0" lvl="0" marL="127000" rtl="0">
              <a:spcBef>
                <a:spcPts val="0"/>
              </a:spcBef>
              <a:buNone/>
            </a:pPr>
            <a:r>
              <a:rPr lang="en-US">
                <a:solidFill>
                  <a:schemeClr val="dk2"/>
                </a:solidFill>
              </a:rPr>
              <a:t>April 7th  - Starting of programming and what patterns would be used with the banking system.</a:t>
            </a:r>
          </a:p>
          <a:p>
            <a:pPr indent="0" lvl="0" marL="127000" rtl="0">
              <a:spcBef>
                <a:spcPts val="0"/>
              </a:spcBef>
              <a:buNone/>
            </a:pPr>
            <a:r>
              <a:rPr lang="en-US">
                <a:solidFill>
                  <a:schemeClr val="dk2"/>
                </a:solidFill>
              </a:rPr>
              <a:t>April 9th  - Continued programming with some major difficulties</a:t>
            </a:r>
          </a:p>
          <a:p>
            <a:pPr indent="0" lvl="0" marL="127000" rtl="0">
              <a:spcBef>
                <a:spcPts val="0"/>
              </a:spcBef>
              <a:buNone/>
            </a:pPr>
            <a:r>
              <a:rPr lang="en-US">
                <a:solidFill>
                  <a:schemeClr val="dk2"/>
                </a:solidFill>
              </a:rPr>
              <a:t>April 14th- Completely restarting code, changing some patterns and starting from scratch. </a:t>
            </a:r>
          </a:p>
          <a:p>
            <a:pPr indent="0" lvl="0" marL="127000" rtl="0">
              <a:spcBef>
                <a:spcPts val="0"/>
              </a:spcBef>
              <a:buNone/>
            </a:pPr>
            <a:r>
              <a:rPr lang="en-US">
                <a:solidFill>
                  <a:schemeClr val="dk2"/>
                </a:solidFill>
              </a:rPr>
              <a:t>April 21st - Code is finished, but major debugging, testing and GUI creation.</a:t>
            </a:r>
          </a:p>
          <a:p>
            <a:pPr indent="0" lvl="0" marL="127000" rtl="0">
              <a:spcBef>
                <a:spcPts val="0"/>
              </a:spcBef>
              <a:buNone/>
            </a:pPr>
            <a:r>
              <a:rPr lang="en-US">
                <a:solidFill>
                  <a:schemeClr val="dk2"/>
                </a:solidFill>
              </a:rPr>
              <a:t>April 23rd - GUI is now partially programmed.</a:t>
            </a:r>
          </a:p>
          <a:p>
            <a:pPr indent="0" lvl="0" marL="127000" rtl="0">
              <a:spcBef>
                <a:spcPts val="0"/>
              </a:spcBef>
              <a:buNone/>
            </a:pPr>
            <a:r>
              <a:rPr lang="en-US">
                <a:solidFill>
                  <a:schemeClr val="dk2"/>
                </a:solidFill>
              </a:rPr>
              <a:t>April 28th - GUI is finished and connected, but further testing shows issues caused by user input and logical problems. </a:t>
            </a:r>
          </a:p>
          <a:p>
            <a:pPr indent="0" lvl="0" marL="127000" rtl="0">
              <a:spcBef>
                <a:spcPts val="0"/>
              </a:spcBef>
              <a:buNone/>
            </a:pPr>
            <a:r>
              <a:rPr lang="en-US">
                <a:solidFill>
                  <a:schemeClr val="dk2"/>
                </a:solidFill>
              </a:rPr>
              <a:t>April 29th - 9 hour spree of coding, testing, and debugging. The banking system is complete.</a:t>
            </a:r>
          </a:p>
          <a:p>
            <a:pPr indent="0" lvl="0" marL="127000" rtl="0">
              <a:spcBef>
                <a:spcPts val="0"/>
              </a:spcBef>
              <a:buNone/>
            </a:pPr>
            <a:r>
              <a:t/>
            </a:r>
            <a:endParaRPr>
              <a:solidFill>
                <a:schemeClr val="dk2"/>
              </a:solidFill>
            </a:endParaRPr>
          </a:p>
          <a:p>
            <a:pPr indent="0" lvl="0" marL="127000" rtl="0">
              <a:spcBef>
                <a:spcPts val="0"/>
              </a:spcBef>
              <a:buNone/>
            </a:pPr>
            <a:r>
              <a:rPr lang="en-US">
                <a:solidFill>
                  <a:schemeClr val="dk2"/>
                </a:solidFill>
              </a:rPr>
              <a:t>12 total classes with a total of 1933 lines of code.</a:t>
            </a:r>
          </a:p>
          <a:p>
            <a:pPr indent="0" lvl="0" marL="12700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990600"/>
            <a:ext cx="8229600" cy="914400"/>
          </a:xfrm>
          <a:prstGeom prst="rect">
            <a:avLst/>
          </a:prstGeom>
        </p:spPr>
        <p:txBody>
          <a:bodyPr anchorCtr="0" anchor="ctr" bIns="91425" lIns="91425" rIns="91425" tIns="91425">
            <a:noAutofit/>
          </a:bodyPr>
          <a:lstStyle/>
          <a:p>
            <a:pPr lvl="0" algn="ctr">
              <a:spcBef>
                <a:spcPts val="0"/>
              </a:spcBef>
              <a:buNone/>
            </a:pPr>
            <a:r>
              <a:rPr lang="en-US" sz="3600">
                <a:solidFill>
                  <a:schemeClr val="dk2"/>
                </a:solidFill>
                <a:latin typeface="Calibri"/>
                <a:ea typeface="Calibri"/>
                <a:cs typeface="Calibri"/>
                <a:sym typeface="Calibri"/>
              </a:rPr>
              <a:t>Used Cases</a:t>
            </a:r>
          </a:p>
        </p:txBody>
      </p:sp>
      <p:sp>
        <p:nvSpPr>
          <p:cNvPr id="170" name="Shape 170"/>
          <p:cNvSpPr txBox="1"/>
          <p:nvPr>
            <p:ph idx="1" type="body"/>
          </p:nvPr>
        </p:nvSpPr>
        <p:spPr>
          <a:xfrm>
            <a:off x="457200" y="1981200"/>
            <a:ext cx="8229600" cy="4145100"/>
          </a:xfrm>
          <a:prstGeom prst="rect">
            <a:avLst/>
          </a:prstGeom>
        </p:spPr>
        <p:txBody>
          <a:bodyPr anchorCtr="0" anchor="t" bIns="91425" lIns="91425" rIns="91425" tIns="91425">
            <a:noAutofit/>
          </a:bodyPr>
          <a:lstStyle/>
          <a:p>
            <a:pPr indent="-228600" lvl="0" marL="457200" rtl="0">
              <a:spcBef>
                <a:spcPts val="0"/>
              </a:spcBef>
            </a:pPr>
            <a:r>
              <a:rPr lang="en-US">
                <a:solidFill>
                  <a:schemeClr val="dk2"/>
                </a:solidFill>
                <a:latin typeface="Calibri"/>
                <a:ea typeface="Calibri"/>
                <a:cs typeface="Calibri"/>
                <a:sym typeface="Calibri"/>
              </a:rPr>
              <a:t>Start-up Case – When the application is run the user will be prompted to create an account in  order to access the banking interface.</a:t>
            </a:r>
          </a:p>
          <a:p>
            <a:pPr indent="0" lvl="0" marL="0" rtl="0">
              <a:spcBef>
                <a:spcPts val="0"/>
              </a:spcBef>
              <a:buNone/>
            </a:pPr>
            <a:r>
              <a:t/>
            </a:r>
            <a:endParaRPr>
              <a:solidFill>
                <a:schemeClr val="dk2"/>
              </a:solidFill>
              <a:latin typeface="Calibri"/>
              <a:ea typeface="Calibri"/>
              <a:cs typeface="Calibri"/>
              <a:sym typeface="Calibri"/>
            </a:endParaRPr>
          </a:p>
          <a:p>
            <a:pPr indent="-228600" lvl="0" marL="457200" rtl="0">
              <a:spcBef>
                <a:spcPts val="0"/>
              </a:spcBef>
            </a:pPr>
            <a:r>
              <a:rPr lang="en-US">
                <a:solidFill>
                  <a:schemeClr val="dk2"/>
                </a:solidFill>
                <a:latin typeface="Calibri"/>
                <a:ea typeface="Calibri"/>
                <a:cs typeface="Calibri"/>
                <a:sym typeface="Calibri"/>
              </a:rPr>
              <a:t>Account Creation Case – The user will then reach a form that asks for the user’s name, age, SSN, address, password, bank, and the type of account he/she wishes to create(Savings/Checking). The information is then printed and displayed on the console.</a:t>
            </a:r>
          </a:p>
          <a:p>
            <a:pPr indent="0" lvl="0" marL="0" rtl="0">
              <a:spcBef>
                <a:spcPts val="0"/>
              </a:spcBef>
              <a:buNone/>
            </a:pPr>
            <a:r>
              <a:t/>
            </a:r>
            <a:endParaRPr>
              <a:solidFill>
                <a:schemeClr val="dk2"/>
              </a:solidFill>
              <a:latin typeface="Calibri"/>
              <a:ea typeface="Calibri"/>
              <a:cs typeface="Calibri"/>
              <a:sym typeface="Calibri"/>
            </a:endParaRPr>
          </a:p>
          <a:p>
            <a:pPr indent="-228600" lvl="0" marL="457200" rtl="0">
              <a:spcBef>
                <a:spcPts val="0"/>
              </a:spcBef>
            </a:pPr>
            <a:r>
              <a:rPr lang="en-US">
                <a:solidFill>
                  <a:schemeClr val="dk2"/>
                </a:solidFill>
                <a:latin typeface="Calibri"/>
                <a:ea typeface="Calibri"/>
                <a:cs typeface="Calibri"/>
                <a:sym typeface="Calibri"/>
              </a:rPr>
              <a:t>Account Balance Input Case – The User will be asked to enter the balance for whichever account is selected. A pop-up message will then display all of the user’s account information.</a:t>
            </a:r>
          </a:p>
          <a:p>
            <a:pPr indent="0" lvl="0" marL="0" rtl="0">
              <a:spcBef>
                <a:spcPts val="0"/>
              </a:spcBef>
              <a:buNone/>
            </a:pPr>
            <a:r>
              <a:t/>
            </a:r>
            <a:endParaRPr>
              <a:solidFill>
                <a:schemeClr val="dk2"/>
              </a:solidFill>
              <a:latin typeface="Calibri"/>
              <a:ea typeface="Calibri"/>
              <a:cs typeface="Calibri"/>
              <a:sym typeface="Calibri"/>
            </a:endParaRPr>
          </a:p>
          <a:p>
            <a:pPr indent="-228600" lvl="0" marL="457200" rtl="0">
              <a:spcBef>
                <a:spcPts val="0"/>
              </a:spcBef>
            </a:pPr>
            <a:r>
              <a:rPr lang="en-US">
                <a:solidFill>
                  <a:schemeClr val="dk2"/>
                </a:solidFill>
                <a:latin typeface="Calibri"/>
                <a:ea typeface="Calibri"/>
                <a:cs typeface="Calibri"/>
                <a:sym typeface="Calibri"/>
              </a:rPr>
              <a:t>Account Log-in Case – The user will user must then access the banking interface by returning to the start-up screen, and entering their access ID and password. A pop-up will ask the user to verify their password for a 2nd time.</a:t>
            </a:r>
          </a:p>
          <a:p>
            <a:pPr indent="0" lvl="0" marL="0" rtl="0">
              <a:spcBef>
                <a:spcPts val="0"/>
              </a:spcBef>
              <a:buNone/>
            </a:pPr>
            <a:r>
              <a:t/>
            </a:r>
            <a:endParaRPr>
              <a:solidFill>
                <a:schemeClr val="dk2"/>
              </a:solidFill>
              <a:latin typeface="Calibri"/>
              <a:ea typeface="Calibri"/>
              <a:cs typeface="Calibri"/>
              <a:sym typeface="Calibri"/>
            </a:endParaRPr>
          </a:p>
          <a:p>
            <a:pPr indent="-228600" lvl="0" marL="457200" rtl="0">
              <a:spcBef>
                <a:spcPts val="0"/>
              </a:spcBef>
            </a:pPr>
            <a:r>
              <a:rPr lang="en-US">
                <a:solidFill>
                  <a:schemeClr val="dk2"/>
                </a:solidFill>
                <a:latin typeface="Calibri"/>
                <a:ea typeface="Calibri"/>
                <a:cs typeface="Calibri"/>
                <a:sym typeface="Calibri"/>
              </a:rPr>
              <a:t>Banking interface Case- Once logged in, the user will be able to view their account balance, account ID, and make withdrawals and deposits.</a:t>
            </a:r>
          </a:p>
          <a:p>
            <a:pPr lvl="0">
              <a:spcBef>
                <a:spcPts val="0"/>
              </a:spcBef>
              <a:buNone/>
            </a:pPr>
            <a:r>
              <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990600"/>
            <a:ext cx="8229600" cy="914400"/>
          </a:xfrm>
          <a:prstGeom prst="rect">
            <a:avLst/>
          </a:prstGeom>
        </p:spPr>
        <p:txBody>
          <a:bodyPr anchorCtr="0" anchor="ctr" bIns="91425" lIns="91425" rIns="91425" tIns="91425">
            <a:noAutofit/>
          </a:bodyPr>
          <a:lstStyle/>
          <a:p>
            <a:pPr lvl="0" algn="ctr">
              <a:spcBef>
                <a:spcPts val="0"/>
              </a:spcBef>
              <a:buNone/>
            </a:pPr>
            <a:r>
              <a:rPr lang="en-US" sz="3600">
                <a:solidFill>
                  <a:schemeClr val="dk2"/>
                </a:solidFill>
                <a:latin typeface="Calibri"/>
                <a:ea typeface="Calibri"/>
                <a:cs typeface="Calibri"/>
                <a:sym typeface="Calibri"/>
              </a:rPr>
              <a:t>Used Cases cont.</a:t>
            </a:r>
          </a:p>
        </p:txBody>
      </p:sp>
      <p:sp>
        <p:nvSpPr>
          <p:cNvPr id="176" name="Shape 176"/>
          <p:cNvSpPr txBox="1"/>
          <p:nvPr>
            <p:ph idx="1" type="body"/>
          </p:nvPr>
        </p:nvSpPr>
        <p:spPr>
          <a:xfrm>
            <a:off x="457200" y="1981200"/>
            <a:ext cx="8229600" cy="4145100"/>
          </a:xfrm>
          <a:prstGeom prst="rect">
            <a:avLst/>
          </a:prstGeom>
        </p:spPr>
        <p:txBody>
          <a:bodyPr anchorCtr="0" anchor="t" bIns="91425" lIns="91425" rIns="91425" tIns="91425">
            <a:noAutofit/>
          </a:bodyPr>
          <a:lstStyle/>
          <a:p>
            <a:pPr indent="-228600" lvl="0" marL="457200" rtl="0">
              <a:spcBef>
                <a:spcPts val="0"/>
              </a:spcBef>
            </a:pPr>
            <a:r>
              <a:rPr lang="en-US">
                <a:solidFill>
                  <a:schemeClr val="dk2"/>
                </a:solidFill>
                <a:latin typeface="Calibri"/>
                <a:ea typeface="Calibri"/>
                <a:cs typeface="Calibri"/>
                <a:sym typeface="Calibri"/>
              </a:rPr>
              <a:t>Account Deposit Case – The user can make a deposit to their checking/savings account by clicking on the “Deposit” button, then entering the amount they wish to deposit. They will then see their updated account balance on the banking interface screen.</a:t>
            </a:r>
          </a:p>
          <a:p>
            <a:pPr indent="0" lvl="0" marL="0" rtl="0">
              <a:spcBef>
                <a:spcPts val="0"/>
              </a:spcBef>
              <a:buNone/>
            </a:pPr>
            <a:r>
              <a:t/>
            </a:r>
            <a:endParaRPr>
              <a:solidFill>
                <a:schemeClr val="dk2"/>
              </a:solidFill>
              <a:latin typeface="Calibri"/>
              <a:ea typeface="Calibri"/>
              <a:cs typeface="Calibri"/>
              <a:sym typeface="Calibri"/>
            </a:endParaRPr>
          </a:p>
          <a:p>
            <a:pPr indent="-228600" lvl="0" marL="457200" rtl="0">
              <a:spcBef>
                <a:spcPts val="0"/>
              </a:spcBef>
            </a:pPr>
            <a:r>
              <a:rPr lang="en-US">
                <a:solidFill>
                  <a:schemeClr val="dk2"/>
                </a:solidFill>
                <a:latin typeface="Calibri"/>
                <a:ea typeface="Calibri"/>
                <a:cs typeface="Calibri"/>
                <a:sym typeface="Calibri"/>
              </a:rPr>
              <a:t>Account withdrawal Case – The user can make a withdrawal to their checking/savings account by clicking on the “withdrawal” button, then entering the amount they wish to withdraw. They will then see their updated account balance on the banking interface screen.</a:t>
            </a:r>
          </a:p>
          <a:p>
            <a:pPr indent="0" lvl="0" marL="0" rtl="0">
              <a:spcBef>
                <a:spcPts val="0"/>
              </a:spcBef>
              <a:buNone/>
            </a:pPr>
            <a:r>
              <a:t/>
            </a:r>
            <a:endParaRPr>
              <a:solidFill>
                <a:schemeClr val="dk2"/>
              </a:solidFill>
              <a:latin typeface="Calibri"/>
              <a:ea typeface="Calibri"/>
              <a:cs typeface="Calibri"/>
              <a:sym typeface="Calibri"/>
            </a:endParaRPr>
          </a:p>
          <a:p>
            <a:pPr indent="-228600" lvl="0" marL="457200" rtl="0">
              <a:spcBef>
                <a:spcPts val="0"/>
              </a:spcBef>
            </a:pPr>
            <a:r>
              <a:rPr lang="en-US">
                <a:solidFill>
                  <a:schemeClr val="dk2"/>
                </a:solidFill>
                <a:latin typeface="Calibri"/>
                <a:ea typeface="Calibri"/>
                <a:cs typeface="Calibri"/>
                <a:sym typeface="Calibri"/>
              </a:rPr>
              <a:t>Invalid input Case – Any invalid characters will not be accepted, and the application will notify the user via pop-up message.</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990600"/>
            <a:ext cx="8229600" cy="914400"/>
          </a:xfrm>
          <a:prstGeom prst="rect">
            <a:avLst/>
          </a:prstGeom>
        </p:spPr>
        <p:txBody>
          <a:bodyPr anchorCtr="0" anchor="ctr" bIns="91425" lIns="91425" rIns="91425" tIns="91425">
            <a:noAutofit/>
          </a:bodyPr>
          <a:lstStyle/>
          <a:p>
            <a:pPr lvl="0" algn="ctr">
              <a:spcBef>
                <a:spcPts val="0"/>
              </a:spcBef>
              <a:buNone/>
            </a:pPr>
            <a:r>
              <a:rPr lang="en-US" sz="3600">
                <a:solidFill>
                  <a:schemeClr val="dk2"/>
                </a:solidFill>
                <a:latin typeface="Calibri"/>
                <a:ea typeface="Calibri"/>
                <a:cs typeface="Calibri"/>
                <a:sym typeface="Calibri"/>
              </a:rPr>
              <a:t>UML</a:t>
            </a:r>
          </a:p>
        </p:txBody>
      </p:sp>
      <p:sp>
        <p:nvSpPr>
          <p:cNvPr id="182" name="Shape 182"/>
          <p:cNvSpPr txBox="1"/>
          <p:nvPr>
            <p:ph idx="1" type="body"/>
          </p:nvPr>
        </p:nvSpPr>
        <p:spPr>
          <a:xfrm>
            <a:off x="457200" y="1981200"/>
            <a:ext cx="8229600" cy="4145100"/>
          </a:xfrm>
          <a:prstGeom prst="rect">
            <a:avLst/>
          </a:prstGeom>
        </p:spPr>
        <p:txBody>
          <a:bodyPr anchorCtr="0" anchor="t" bIns="91425" lIns="91425" rIns="91425" tIns="91425">
            <a:noAutofit/>
          </a:bodyPr>
          <a:lstStyle/>
          <a:p>
            <a:pPr lvl="0">
              <a:spcBef>
                <a:spcPts val="0"/>
              </a:spcBef>
              <a:buNone/>
            </a:pPr>
            <a:r>
              <a:t/>
            </a:r>
            <a:endParaRPr/>
          </a:p>
        </p:txBody>
      </p:sp>
      <p:pic>
        <p:nvPicPr>
          <p:cNvPr id="183" name="Shape 183"/>
          <p:cNvPicPr preferRelativeResize="0"/>
          <p:nvPr/>
        </p:nvPicPr>
        <p:blipFill>
          <a:blip r:embed="rId3">
            <a:alphaModFix/>
          </a:blip>
          <a:stretch>
            <a:fillRect/>
          </a:stretch>
        </p:blipFill>
        <p:spPr>
          <a:xfrm>
            <a:off x="1959432" y="1981200"/>
            <a:ext cx="5116391" cy="445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990600"/>
            <a:ext cx="8229600" cy="914400"/>
          </a:xfrm>
          <a:prstGeom prst="rect">
            <a:avLst/>
          </a:prstGeom>
        </p:spPr>
        <p:txBody>
          <a:bodyPr anchorCtr="0" anchor="ctr" bIns="91425" lIns="91425" rIns="91425" tIns="91425">
            <a:noAutofit/>
          </a:bodyPr>
          <a:lstStyle/>
          <a:p>
            <a:pPr lvl="0" algn="ctr">
              <a:spcBef>
                <a:spcPts val="0"/>
              </a:spcBef>
              <a:buNone/>
            </a:pPr>
            <a:r>
              <a:rPr lang="en-US" sz="3600">
                <a:solidFill>
                  <a:schemeClr val="dk2"/>
                </a:solidFill>
                <a:latin typeface="Calibri"/>
                <a:ea typeface="Calibri"/>
                <a:cs typeface="Calibri"/>
                <a:sym typeface="Calibri"/>
              </a:rPr>
              <a:t>UML</a:t>
            </a:r>
          </a:p>
        </p:txBody>
      </p:sp>
      <p:sp>
        <p:nvSpPr>
          <p:cNvPr id="189" name="Shape 189"/>
          <p:cNvSpPr txBox="1"/>
          <p:nvPr>
            <p:ph idx="1" type="body"/>
          </p:nvPr>
        </p:nvSpPr>
        <p:spPr>
          <a:xfrm>
            <a:off x="457200" y="1981200"/>
            <a:ext cx="8229600" cy="4145100"/>
          </a:xfrm>
          <a:prstGeom prst="rect">
            <a:avLst/>
          </a:prstGeom>
        </p:spPr>
        <p:txBody>
          <a:bodyPr anchorCtr="0" anchor="t" bIns="91425" lIns="91425" rIns="91425" tIns="91425">
            <a:noAutofit/>
          </a:bodyPr>
          <a:lstStyle/>
          <a:p>
            <a:pPr lvl="0">
              <a:spcBef>
                <a:spcPts val="0"/>
              </a:spcBef>
              <a:buNone/>
            </a:pPr>
            <a:r>
              <a:t/>
            </a:r>
            <a:endParaRPr/>
          </a:p>
        </p:txBody>
      </p:sp>
      <p:pic>
        <p:nvPicPr>
          <p:cNvPr id="190" name="Shape 190"/>
          <p:cNvPicPr preferRelativeResize="0"/>
          <p:nvPr/>
        </p:nvPicPr>
        <p:blipFill>
          <a:blip r:embed="rId3">
            <a:alphaModFix/>
          </a:blip>
          <a:stretch>
            <a:fillRect/>
          </a:stretch>
        </p:blipFill>
        <p:spPr>
          <a:xfrm>
            <a:off x="457200" y="1981200"/>
            <a:ext cx="8229600" cy="456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990600"/>
            <a:ext cx="8229600" cy="914400"/>
          </a:xfrm>
          <a:prstGeom prst="rect">
            <a:avLst/>
          </a:prstGeom>
          <a:noFill/>
          <a:ln>
            <a:noFill/>
          </a:ln>
        </p:spPr>
        <p:txBody>
          <a:bodyPr anchorCtr="0" anchor="ctr" bIns="45700" lIns="0" rIns="0" tIns="45700">
            <a:noAutofit/>
          </a:bodyPr>
          <a:lstStyle/>
          <a:p>
            <a:pPr indent="0" lvl="0" marL="0" marR="0" rtl="0" algn="l">
              <a:spcBef>
                <a:spcPts val="0"/>
              </a:spcBef>
              <a:buClr>
                <a:schemeClr val="dk2"/>
              </a:buClr>
              <a:buSzPct val="25000"/>
              <a:buFont typeface="Calibri"/>
              <a:buNone/>
            </a:pPr>
            <a:r>
              <a:rPr b="0" i="0" lang="en-US" sz="3600" u="none" cap="none" strike="noStrike">
                <a:solidFill>
                  <a:schemeClr val="dk2"/>
                </a:solidFill>
                <a:latin typeface="Calibri"/>
                <a:ea typeface="Calibri"/>
                <a:cs typeface="Calibri"/>
                <a:sym typeface="Calibri"/>
              </a:rPr>
              <a:t>                                   UML</a:t>
            </a:r>
          </a:p>
        </p:txBody>
      </p:sp>
      <p:sp>
        <p:nvSpPr>
          <p:cNvPr id="196" name="Shape 196"/>
          <p:cNvSpPr txBox="1"/>
          <p:nvPr>
            <p:ph idx="1" type="body"/>
          </p:nvPr>
        </p:nvSpPr>
        <p:spPr>
          <a:xfrm>
            <a:off x="457200" y="1981200"/>
            <a:ext cx="8229600" cy="4144963"/>
          </a:xfrm>
          <a:prstGeom prst="rect">
            <a:avLst/>
          </a:prstGeom>
          <a:noFill/>
          <a:ln>
            <a:noFill/>
          </a:ln>
        </p:spPr>
        <p:txBody>
          <a:bodyPr anchorCtr="0" anchor="t" bIns="45700" lIns="0" rIns="0" tIns="45700">
            <a:noAutofit/>
          </a:bodyPr>
          <a:lstStyle/>
          <a:p>
            <a:pPr indent="-342900" lvl="0" marL="342900" marR="0" rtl="0" algn="l">
              <a:lnSpc>
                <a:spcPct val="100000"/>
              </a:lnSpc>
              <a:spcBef>
                <a:spcPts val="0"/>
              </a:spcBef>
              <a:spcAft>
                <a:spcPts val="60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p:txBody>
      </p:sp>
      <p:pic>
        <p:nvPicPr>
          <p:cNvPr id="197" name="Shape 197"/>
          <p:cNvPicPr preferRelativeResize="0"/>
          <p:nvPr/>
        </p:nvPicPr>
        <p:blipFill rotWithShape="1">
          <a:blip r:embed="rId3">
            <a:alphaModFix/>
          </a:blip>
          <a:srcRect b="0" l="0" r="0" t="0"/>
          <a:stretch/>
        </p:blipFill>
        <p:spPr>
          <a:xfrm>
            <a:off x="1072425" y="1867137"/>
            <a:ext cx="6825900" cy="437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990600"/>
            <a:ext cx="8229600" cy="914400"/>
          </a:xfrm>
          <a:prstGeom prst="rect">
            <a:avLst/>
          </a:prstGeom>
          <a:noFill/>
          <a:ln>
            <a:noFill/>
          </a:ln>
        </p:spPr>
        <p:txBody>
          <a:bodyPr anchorCtr="0" anchor="ctr" bIns="45700" lIns="0" rIns="0" tIns="45700">
            <a:noAutofit/>
          </a:bodyPr>
          <a:lstStyle/>
          <a:p>
            <a:pPr indent="0" lvl="0" marL="0" marR="0" rtl="0" algn="ctr">
              <a:spcBef>
                <a:spcPts val="0"/>
              </a:spcBef>
              <a:buClr>
                <a:schemeClr val="dk2"/>
              </a:buClr>
              <a:buSzPct val="25000"/>
              <a:buFont typeface="Calibri"/>
              <a:buNone/>
            </a:pPr>
            <a:r>
              <a:rPr b="0" i="0" lang="en-US" sz="3600" u="none" cap="none" strike="noStrike">
                <a:solidFill>
                  <a:schemeClr val="dk2"/>
                </a:solidFill>
                <a:latin typeface="Calibri"/>
                <a:ea typeface="Calibri"/>
                <a:cs typeface="Calibri"/>
                <a:sym typeface="Calibri"/>
              </a:rPr>
              <a:t>Sequence Diagram</a:t>
            </a:r>
          </a:p>
        </p:txBody>
      </p:sp>
      <p:sp>
        <p:nvSpPr>
          <p:cNvPr id="203" name="Shape 203"/>
          <p:cNvSpPr txBox="1"/>
          <p:nvPr>
            <p:ph idx="1" type="body"/>
          </p:nvPr>
        </p:nvSpPr>
        <p:spPr>
          <a:xfrm>
            <a:off x="457200" y="1981200"/>
            <a:ext cx="8229600" cy="4145100"/>
          </a:xfrm>
          <a:prstGeom prst="rect">
            <a:avLst/>
          </a:prstGeom>
          <a:noFill/>
          <a:ln>
            <a:noFill/>
          </a:ln>
        </p:spPr>
        <p:txBody>
          <a:bodyPr anchorCtr="0" anchor="t" bIns="45700" lIns="0" rIns="0" tIns="45700">
            <a:noAutofit/>
          </a:bodyPr>
          <a:lstStyle/>
          <a:p>
            <a:pPr indent="-342900" lvl="0" marL="342900" marR="0" rtl="0" algn="l">
              <a:lnSpc>
                <a:spcPct val="100000"/>
              </a:lnSpc>
              <a:spcBef>
                <a:spcPts val="0"/>
              </a:spcBef>
              <a:spcAft>
                <a:spcPts val="600"/>
              </a:spcAft>
              <a:buClr>
                <a:schemeClr val="dk2"/>
              </a:buClr>
              <a:buSzPct val="100000"/>
              <a:buFont typeface="Calibri"/>
              <a:buNone/>
            </a:pPr>
            <a:r>
              <a:t/>
            </a:r>
            <a:endParaRPr b="0" i="0" sz="2000" u="none" cap="none" strike="noStrike">
              <a:solidFill>
                <a:schemeClr val="dk2"/>
              </a:solidFill>
              <a:latin typeface="Calibri"/>
              <a:ea typeface="Calibri"/>
              <a:cs typeface="Calibri"/>
              <a:sym typeface="Calibri"/>
            </a:endParaRPr>
          </a:p>
        </p:txBody>
      </p:sp>
      <p:pic>
        <p:nvPicPr>
          <p:cNvPr id="204" name="Shape 204"/>
          <p:cNvPicPr preferRelativeResize="0"/>
          <p:nvPr/>
        </p:nvPicPr>
        <p:blipFill rotWithShape="1">
          <a:blip r:embed="rId3">
            <a:alphaModFix/>
          </a:blip>
          <a:srcRect b="0" l="0" r="0" t="0"/>
          <a:stretch/>
        </p:blipFill>
        <p:spPr>
          <a:xfrm>
            <a:off x="838200" y="2209799"/>
            <a:ext cx="6629400" cy="4121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cro">
  <a:themeElements>
    <a:clrScheme name="Macro">
      <a:dk1>
        <a:srgbClr val="000000"/>
      </a:dk1>
      <a:lt1>
        <a:srgbClr val="FFFFFF"/>
      </a:lt1>
      <a:dk2>
        <a:srgbClr val="3F3F4D"/>
      </a:dk2>
      <a:lt2>
        <a:srgbClr val="DDDDDD"/>
      </a:lt2>
      <a:accent1>
        <a:srgbClr val="A51009"/>
      </a:accent1>
      <a:accent2>
        <a:srgbClr val="DE7014"/>
      </a:accent2>
      <a:accent3>
        <a:srgbClr val="704836"/>
      </a:accent3>
      <a:accent4>
        <a:srgbClr val="F2B431"/>
      </a:accent4>
      <a:accent5>
        <a:srgbClr val="7F221D"/>
      </a:accent5>
      <a:accent6>
        <a:srgbClr val="CDAC77"/>
      </a:accent6>
      <a:hlink>
        <a:srgbClr val="F5B123"/>
      </a:hlink>
      <a:folHlink>
        <a:srgbClr val="E19B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