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69" r:id="rId6"/>
    <p:sldId id="259" r:id="rId7"/>
    <p:sldId id="260" r:id="rId8"/>
    <p:sldId id="268" r:id="rId9"/>
    <p:sldId id="261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dhead-Davis, Lamarr" initials="RDL" lastIdx="1" clrIdx="0">
    <p:extLst>
      <p:ext uri="{19B8F6BF-5375-455C-9EA6-DF929625EA0E}">
        <p15:presenceInfo xmlns:p15="http://schemas.microsoft.com/office/powerpoint/2012/main" userId="S::LRedhead-Davis@qa.com::9f245f6d-e692-4639-afa4-367687d1f1a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4T21:57:11.21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577F-BBCE-4430-970B-1CE3BFEDB7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ENEMY BESTIARY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ECC34-4206-4C27-AB99-77D96155B9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Lamarr redhead-</a:t>
            </a:r>
            <a:r>
              <a:rPr lang="en-GB" dirty="0" err="1"/>
              <a:t>davis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4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7B17-4DA6-4D43-BBEC-CE2A501B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E7CB1-0086-46C5-B789-1A7284DF96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COMPLETED</a:t>
            </a:r>
          </a:p>
          <a:p>
            <a:r>
              <a:rPr lang="en-GB" dirty="0"/>
              <a:t>ERD</a:t>
            </a:r>
          </a:p>
          <a:p>
            <a:r>
              <a:rPr lang="en-GB" dirty="0"/>
              <a:t>Basic implementation of a functional site (</a:t>
            </a:r>
            <a:r>
              <a:rPr lang="en-GB" dirty="0" err="1"/>
              <a:t>Javascript</a:t>
            </a:r>
            <a:r>
              <a:rPr lang="en-GB" dirty="0"/>
              <a:t>, HTML, Bootstrap, </a:t>
            </a:r>
            <a:r>
              <a:rPr lang="en-GB" dirty="0" err="1"/>
              <a:t>Axios</a:t>
            </a:r>
            <a:r>
              <a:rPr lang="en-GB" dirty="0"/>
              <a:t>)</a:t>
            </a:r>
          </a:p>
          <a:p>
            <a:r>
              <a:rPr lang="en-GB" dirty="0"/>
              <a:t>Spring Unit Tests</a:t>
            </a:r>
          </a:p>
          <a:p>
            <a:r>
              <a:rPr lang="en-GB" dirty="0"/>
              <a:t>Spring Backend (transferring data from website to SQL database)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F3EA3-498F-4154-901F-DDC5565878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UNFINISHED </a:t>
            </a:r>
          </a:p>
          <a:p>
            <a:r>
              <a:rPr lang="en-GB" dirty="0"/>
              <a:t>CSS refactoring</a:t>
            </a:r>
          </a:p>
          <a:p>
            <a:r>
              <a:rPr lang="en-GB" dirty="0"/>
              <a:t>Uploading image for new enemy</a:t>
            </a:r>
          </a:p>
          <a:p>
            <a:r>
              <a:rPr lang="en-GB" dirty="0"/>
              <a:t>Selenium Testing (handling CRUD cases)</a:t>
            </a:r>
          </a:p>
          <a:p>
            <a:r>
              <a:rPr lang="en-GB" dirty="0"/>
              <a:t>Static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9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774F-946B-496B-8C74-BB0F07E6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RETROSPECTIVE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3CBF-69EC-43EA-AF76-D3749096DB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WENT WELL</a:t>
            </a:r>
          </a:p>
          <a:p>
            <a:r>
              <a:rPr lang="en-GB" dirty="0"/>
              <a:t>Processed the project management a bit more efficiently – research -&gt; plan -&gt; implementation -&gt; tests</a:t>
            </a:r>
          </a:p>
          <a:p>
            <a:r>
              <a:rPr lang="en-GB" dirty="0"/>
              <a:t>Implementation of the backend due to some experience from last project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D0C8E-FBBC-4244-B803-3D46223686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WHAT COULD BE BETTER</a:t>
            </a:r>
          </a:p>
          <a:p>
            <a:r>
              <a:rPr lang="en-GB" dirty="0"/>
              <a:t>Managing execution of Selenium Tests that handle dynamic content</a:t>
            </a:r>
          </a:p>
          <a:p>
            <a:r>
              <a:rPr lang="en-GB" dirty="0"/>
              <a:t>Entity class could make use of the builder pattern or splitting tables linked by an ID.</a:t>
            </a:r>
          </a:p>
          <a:p>
            <a:r>
              <a:rPr lang="en-GB" dirty="0"/>
              <a:t>Overall, simplifying the scope of what needs to be achieved to reach the MVP with testing incorporated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17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679C-F45F-4960-9449-C1E76B63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B71E-D972-4AE5-B782-299F7766D3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REFLECTIONS</a:t>
            </a:r>
          </a:p>
          <a:p>
            <a:r>
              <a:rPr lang="en-GB" dirty="0" err="1"/>
              <a:t>Javascript</a:t>
            </a:r>
            <a:r>
              <a:rPr lang="en-GB" dirty="0"/>
              <a:t>, Java, CSS and HTML follow some very different rules on implementing functions so easy to run into issues whilst managing the different </a:t>
            </a:r>
            <a:r>
              <a:rPr lang="en-GB" dirty="0" err="1"/>
              <a:t>codesets</a:t>
            </a:r>
            <a:endParaRPr lang="en-GB" dirty="0"/>
          </a:p>
          <a:p>
            <a:r>
              <a:rPr lang="en-GB" dirty="0"/>
              <a:t>Appreciation of the value of testing and refactoring (no matter how miniscule or large)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03AED-F4C5-42B5-A104-8891843DEE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FUTURE STEPS</a:t>
            </a:r>
          </a:p>
          <a:p>
            <a:r>
              <a:rPr lang="en-GB" dirty="0"/>
              <a:t>Write out a list of steps needed to reach MVP and plan accordingly</a:t>
            </a:r>
          </a:p>
          <a:p>
            <a:r>
              <a:rPr lang="en-GB" dirty="0"/>
              <a:t>Write basic version of project (pseudocode) whilst researching tools used to create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2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6AD2-5EFC-4655-9426-46E04862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DAC8E-5ECD-4040-BA58-4F70DD51F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5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DA66-AC69-4BEB-9882-561C4830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LAMARR REDHEAD-DAVIS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73B8-2F3B-43AF-86C5-B489687B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  <a:p>
            <a:r>
              <a:rPr lang="en-GB" dirty="0"/>
              <a:t>Did some research into one table entities.</a:t>
            </a:r>
          </a:p>
          <a:p>
            <a:r>
              <a:rPr lang="en-GB" dirty="0"/>
              <a:t>Found that stats of thing such as league tables, personal libraries and records from IMDB in particular would model well for this project,</a:t>
            </a:r>
          </a:p>
          <a:p>
            <a:r>
              <a:rPr lang="en-GB" dirty="0"/>
              <a:t>Mapped that to knowledge on video games and RPG games especially</a:t>
            </a:r>
          </a:p>
          <a:p>
            <a:r>
              <a:rPr lang="en-GB" dirty="0"/>
              <a:t>Opted for an enemy bestiary (fun!)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3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A864-A16D-4810-BF29-8F3F7BFC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BF2581B-D350-4642-8AEE-7D02F0583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2462" b="32462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9662-57CA-4E6F-AFFF-EBFB944B4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As I’m familiar with RPGs and their different listed statistics for entities, I based my project on the Mario &amp; Luigi series.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6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1E4B-66A1-4CBE-979B-E2B0B70E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PLAN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470CEDB-2BD6-4C8F-B0D7-93D7D21C6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Homepage: Displays details of the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Catalogue: Table showing minimal details where user could manipulate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Profile: Displays all details of enemy in a clean readable format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7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C348F884-E9AE-4165-8B08-C3005AFA0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777" y="719666"/>
            <a:ext cx="3612445" cy="5418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74D14D3-0EBC-4C4A-84F0-507B0296E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39" y="719665"/>
            <a:ext cx="3612445" cy="5418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D169FD4-6AC4-4E36-8BEC-93E3AF74B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315" y="719664"/>
            <a:ext cx="3612445" cy="5418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A7EF9A-B280-41CC-9A6E-ED6AD35D8FBA}"/>
              </a:ext>
            </a:extLst>
          </p:cNvPr>
          <p:cNvSpPr txBox="1"/>
          <p:nvPr/>
        </p:nvSpPr>
        <p:spPr>
          <a:xfrm>
            <a:off x="5181599" y="613833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Homepage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9BFC83-1CCA-4C5F-82E5-A702A4B42E6F}"/>
              </a:ext>
            </a:extLst>
          </p:cNvPr>
          <p:cNvSpPr txBox="1"/>
          <p:nvPr/>
        </p:nvSpPr>
        <p:spPr>
          <a:xfrm>
            <a:off x="1397108" y="613833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Catalogue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BB07D-B156-4EFC-92D0-0997D0252B4E}"/>
              </a:ext>
            </a:extLst>
          </p:cNvPr>
          <p:cNvSpPr txBox="1"/>
          <p:nvPr/>
        </p:nvSpPr>
        <p:spPr>
          <a:xfrm>
            <a:off x="9138137" y="613833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0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C528-F633-4A8A-AAFF-599B82A6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JOURNEY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55A8-A7A9-4736-A46E-B2C541CF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HTML – Handles structure of web content</a:t>
            </a:r>
          </a:p>
          <a:p>
            <a:r>
              <a:rPr lang="en-GB" dirty="0"/>
              <a:t>CSS – Handles design of web content</a:t>
            </a:r>
          </a:p>
          <a:p>
            <a:r>
              <a:rPr lang="en-GB" dirty="0"/>
              <a:t>JavaScript – Handles computations regarding interacting with web content</a:t>
            </a:r>
          </a:p>
          <a:p>
            <a:r>
              <a:rPr lang="en-GB" dirty="0"/>
              <a:t>Spring Boot – Handles functionality between SQL and the frontend (website) and models 3-tier architecture (Data &lt;-&gt; Business Logic &lt;-&gt; Presentation)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1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345E-669B-406F-9B1E-85EAD6C7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AE13942-11F7-4B5C-8F1C-4C85EC8FDE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2029" b="22029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9FD7-6A70-47F7-AD50-E096C760D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Commits pushed up to GitHub which uses Git as a 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178057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345E-669B-406F-9B1E-85EAD6C7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9FD7-6A70-47F7-AD50-E096C760D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Pull requests to merge feature branches into dev and later into main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CFAF5CE3-6209-4E28-AA2C-DF1A545F365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9281" r="9281"/>
          <a:stretch/>
        </p:blipFill>
        <p:spPr/>
      </p:pic>
    </p:spTree>
    <p:extLst>
      <p:ext uri="{BB962C8B-B14F-4D97-AF65-F5344CB8AC3E}">
        <p14:creationId xmlns:p14="http://schemas.microsoft.com/office/powerpoint/2010/main" val="13032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AE4C-0849-4125-A532-5B8004A8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C9611-520C-4CC9-957A-297C63035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Selenium and JUnit4 for frontend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Spring Test (Mockito and Junit5 as helpers) for backend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Coverage achieved: %</a:t>
            </a:r>
            <a:endParaRPr lang="en-US" dirty="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A33432C5-3762-4E92-B994-42BD916B3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181" y="2100062"/>
            <a:ext cx="7230484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2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TF10001029</vt:lpstr>
      <vt:lpstr>ENEMY BESTIARY</vt:lpstr>
      <vt:lpstr>INTRODUCTION – LAMARR REDHEAD-DAVIS</vt:lpstr>
      <vt:lpstr>CONCEPT</vt:lpstr>
      <vt:lpstr>SPRINT PLAN</vt:lpstr>
      <vt:lpstr>PowerPoint Presentation</vt:lpstr>
      <vt:lpstr>JOURNEY</vt:lpstr>
      <vt:lpstr>CI</vt:lpstr>
      <vt:lpstr>CI</vt:lpstr>
      <vt:lpstr>TESTING</vt:lpstr>
      <vt:lpstr>REVIEW</vt:lpstr>
      <vt:lpstr>RETROSPECTIVE</vt:lpstr>
      <vt:lpstr>CONCLUSION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ENEMY BESTIARY</dc:title>
  <dc:creator>Redhead-Davis, Lamarr</dc:creator>
  <cp:lastModifiedBy>Redhead-Davis, Lamarr</cp:lastModifiedBy>
  <cp:revision>4</cp:revision>
  <dcterms:created xsi:type="dcterms:W3CDTF">2021-04-30T09:35:25Z</dcterms:created>
  <dcterms:modified xsi:type="dcterms:W3CDTF">2021-05-14T21:36:09Z</dcterms:modified>
</cp:coreProperties>
</file>