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73" r:id="rId5"/>
    <p:sldId id="269" r:id="rId6"/>
    <p:sldId id="270" r:id="rId7"/>
    <p:sldId id="271" r:id="rId8"/>
    <p:sldId id="274" r:id="rId9"/>
    <p:sldId id="272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1" initials="t" lastIdx="2" clrIdx="0">
    <p:extLst>
      <p:ext uri="{19B8F6BF-5375-455C-9EA6-DF929625EA0E}">
        <p15:presenceInfo xmlns:p15="http://schemas.microsoft.com/office/powerpoint/2012/main" userId="teach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900"/>
    <a:srgbClr val="F8A82E"/>
    <a:srgbClr val="ED7D31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Μεσαίο στυλ 2 - Έμφαση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Μεσαίο στυλ 2 - Έμφαση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6005" autoAdjust="0"/>
  </p:normalViewPr>
  <p:slideViewPr>
    <p:cSldViewPr snapToGrid="0">
      <p:cViewPr varScale="1">
        <p:scale>
          <a:sx n="87" d="100"/>
          <a:sy n="87" d="100"/>
        </p:scale>
        <p:origin x="9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s-ES" dirty="0"/>
            <a:t>¿Qué es un lista?</a:t>
          </a:r>
          <a:endParaRPr lang="el-GR" dirty="0"/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5C4BB4C8-4A91-44A8-8D58-85D5F8B71E2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dirty="0"/>
            <a:t>Operaciones básicas con listas</a:t>
          </a:r>
          <a:endParaRPr lang="el-GR" dirty="0"/>
        </a:p>
      </dgm:t>
    </dgm:pt>
    <dgm:pt modelId="{5AB2A1D8-65F1-478E-AA49-D74799640E7F}" type="parTrans" cxnId="{DCDB876D-47BF-4412-A174-27D35D151F52}">
      <dgm:prSet/>
      <dgm:spPr/>
      <dgm:t>
        <a:bodyPr/>
        <a:lstStyle/>
        <a:p>
          <a:endParaRPr lang="el-GR"/>
        </a:p>
      </dgm:t>
    </dgm:pt>
    <dgm:pt modelId="{6F727100-1634-4400-9D3C-45A3773011F0}" type="sibTrans" cxnId="{DCDB876D-47BF-4412-A174-27D35D151F52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2">
        <dgm:presLayoutVars>
          <dgm:bulletEnabled val="1"/>
        </dgm:presLayoutVars>
      </dgm:prSet>
      <dgm:spPr/>
    </dgm:pt>
    <dgm:pt modelId="{C0625738-4AF0-45AC-A424-543BE0921C4F}" type="pres">
      <dgm:prSet presAssocID="{30477B69-2F94-4910-B445-245EB5E581C2}" presName="sibTrans" presStyleCnt="0"/>
      <dgm:spPr/>
    </dgm:pt>
    <dgm:pt modelId="{93AE4EF6-EF5E-4137-ADC4-104341C9DBC0}" type="pres">
      <dgm:prSet presAssocID="{5C4BB4C8-4A91-44A8-8D58-85D5F8B71E2E}" presName="node" presStyleLbl="node1" presStyleIdx="1" presStyleCnt="2">
        <dgm:presLayoutVars>
          <dgm:bulletEnabled val="1"/>
        </dgm:presLayoutVars>
      </dgm:prSet>
      <dgm:spPr/>
    </dgm:pt>
  </dgm:ptLst>
  <dgm:cxnLst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FBB93F64-58B8-463F-A8FB-904E0D4B5CF2}" type="presOf" srcId="{5C4BB4C8-4A91-44A8-8D58-85D5F8B71E2E}" destId="{93AE4EF6-EF5E-4137-ADC4-104341C9DBC0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DCDB876D-47BF-4412-A174-27D35D151F52}" srcId="{0C401041-E03C-4661-9607-908B0A03F6F5}" destId="{5C4BB4C8-4A91-44A8-8D58-85D5F8B71E2E}" srcOrd="1" destOrd="0" parTransId="{5AB2A1D8-65F1-478E-AA49-D74799640E7F}" sibTransId="{6F727100-1634-4400-9D3C-45A3773011F0}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87F0D0AE-EAF1-416E-8698-2D48265D7803}" type="presParOf" srcId="{19028724-D1E1-4614-8076-49D4BC137DEF}" destId="{C0625738-4AF0-45AC-A424-543BE0921C4F}" srcOrd="1" destOrd="0" presId="urn:microsoft.com/office/officeart/2005/8/layout/default"/>
    <dgm:cxn modelId="{86D257C6-794F-4E13-BAE5-4125F9FE5E2F}" type="presParOf" srcId="{19028724-D1E1-4614-8076-49D4BC137DEF}" destId="{93AE4EF6-EF5E-4137-ADC4-104341C9DBC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161" y="929067"/>
          <a:ext cx="4531350" cy="2718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 dirty="0"/>
            <a:t>¿Qué es un lista?</a:t>
          </a:r>
          <a:endParaRPr lang="el-GR" sz="5400" kern="1200" dirty="0"/>
        </a:p>
      </dsp:txBody>
      <dsp:txXfrm>
        <a:off x="1161" y="929067"/>
        <a:ext cx="4531350" cy="2718810"/>
      </dsp:txXfrm>
    </dsp:sp>
    <dsp:sp modelId="{93AE4EF6-EF5E-4137-ADC4-104341C9DBC0}">
      <dsp:nvSpPr>
        <dsp:cNvPr id="0" name=""/>
        <dsp:cNvSpPr/>
      </dsp:nvSpPr>
      <dsp:spPr>
        <a:xfrm>
          <a:off x="4985647" y="929067"/>
          <a:ext cx="4531350" cy="271881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5400" kern="1200" dirty="0"/>
            <a:t>Operaciones básicas con listas</a:t>
          </a:r>
          <a:endParaRPr lang="el-GR" sz="5400" kern="1200" dirty="0"/>
        </a:p>
      </dsp:txBody>
      <dsp:txXfrm>
        <a:off x="4985647" y="929067"/>
        <a:ext cx="4531350" cy="2718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4/5/2021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649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 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Islas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nombre de la lista creada. Además, una lista tiene que inicializada antes de ser usada con el método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añadir ítems a la lista empleamos el método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añade un nuevo ítem al final de la lista.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848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lista puede guardar ítems de cualquier tipo simple o complejo que quieras. Por ejemplo, los ítems de una lista pueden ser objetos o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756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pliroforikos@gmail.com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hlinkClick r:id="rId6"/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8"/>
            <a:extLst>
              <a:ext uri="{FF2B5EF4-FFF2-40B4-BE49-F238E27FC236}">
                <a16:creationId xmlns:a16="http://schemas.microsoft.com/office/drawing/2014/main" id="{7C9FC214-8FCD-48B5-87C0-B786C9E22A51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" y="6276513"/>
            <a:ext cx="1368071" cy="4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4/5/2021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4/5/2021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4/5/2021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4/5/2021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4/5/2021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4/5/2021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4/5/2021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4/5/2021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4/5/2021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Programando</a:t>
            </a:r>
            <a:r>
              <a:rPr lang="en-US" dirty="0"/>
              <a:t> con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 err="1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mayo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C35BBE-ECEC-4F2C-B5C8-AEFB3290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 métodos para trabajar con listas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46505-33E2-4B42-BF3B-9708AE361DBB}"/>
              </a:ext>
            </a:extLst>
          </p:cNvPr>
          <p:cNvSpPr txBox="1"/>
          <p:nvPr/>
        </p:nvSpPr>
        <p:spPr>
          <a:xfrm>
            <a:off x="372862" y="1128058"/>
            <a:ext cx="5427784" cy="452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Vaciar una lista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Recorrer una lista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 puede usar una sentencia de repetición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Puedes guardar el contenido de los ítems de una lista en otras variables para usarlos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41EC9-A73B-4805-86B3-F34A8E1D9859}"/>
              </a:ext>
            </a:extLst>
          </p:cNvPr>
          <p:cNvSpPr txBox="1"/>
          <p:nvPr/>
        </p:nvSpPr>
        <p:spPr>
          <a:xfrm>
            <a:off x="5957600" y="11280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Islas.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Clear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97F87-8B73-48F1-9A0A-4BC4B2BD40A0}"/>
              </a:ext>
            </a:extLst>
          </p:cNvPr>
          <p:cNvSpPr txBox="1"/>
          <p:nvPr/>
        </p:nvSpPr>
        <p:spPr>
          <a:xfrm>
            <a:off x="5957600" y="25835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For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i = 0 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to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Islas.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Size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– 1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Log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(islas.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Get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(i))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Next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A01EF-18FF-4AF3-9A71-3BC68215EAE8}"/>
              </a:ext>
            </a:extLst>
          </p:cNvPr>
          <p:cNvSpPr txBox="1"/>
          <p:nvPr/>
        </p:nvSpPr>
        <p:spPr>
          <a:xfrm>
            <a:off x="5957600" y="420890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For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i = 0  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to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Islas.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Size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– 1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isl</a:t>
            </a:r>
            <a:r>
              <a:rPr lang="es-E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a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As String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sl</a:t>
            </a:r>
            <a:r>
              <a:rPr lang="es-E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a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= islas.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Get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(i)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Log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</a:t>
            </a: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sl</a:t>
            </a:r>
            <a:r>
              <a:rPr lang="es-E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a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)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Next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</p:txBody>
      </p:sp>
      <p:cxnSp>
        <p:nvCxnSpPr>
          <p:cNvPr id="12" name="Ευθεία γραμμή σύνδεσης 11">
            <a:extLst>
              <a:ext uri="{FF2B5EF4-FFF2-40B4-BE49-F238E27FC236}">
                <a16:creationId xmlns:a16="http://schemas.microsoft.com/office/drawing/2014/main" id="{108E1A2F-31B8-47F8-88FA-9AED8693DAB8}"/>
              </a:ext>
            </a:extLst>
          </p:cNvPr>
          <p:cNvCxnSpPr/>
          <p:nvPr/>
        </p:nvCxnSpPr>
        <p:spPr>
          <a:xfrm>
            <a:off x="372862" y="2039815"/>
            <a:ext cx="10869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5E3BEA10-D9B7-46FF-9D57-47AC04D23636}"/>
              </a:ext>
            </a:extLst>
          </p:cNvPr>
          <p:cNvCxnSpPr/>
          <p:nvPr/>
        </p:nvCxnSpPr>
        <p:spPr>
          <a:xfrm>
            <a:off x="428546" y="4067907"/>
            <a:ext cx="10869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εία γραμμή σύνδεσης 13">
            <a:extLst>
              <a:ext uri="{FF2B5EF4-FFF2-40B4-BE49-F238E27FC236}">
                <a16:creationId xmlns:a16="http://schemas.microsoft.com/office/drawing/2014/main" id="{1AC5D7C1-52BE-4D33-8D8D-2720188109BA}"/>
              </a:ext>
            </a:extLst>
          </p:cNvPr>
          <p:cNvCxnSpPr/>
          <p:nvPr/>
        </p:nvCxnSpPr>
        <p:spPr>
          <a:xfrm>
            <a:off x="428545" y="6265124"/>
            <a:ext cx="10869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549DF347-2D20-46ED-9296-08D23B80BB9D}"/>
              </a:ext>
            </a:extLst>
          </p:cNvPr>
          <p:cNvSpPr/>
          <p:nvPr/>
        </p:nvSpPr>
        <p:spPr>
          <a:xfrm>
            <a:off x="0" y="2092075"/>
            <a:ext cx="6389077" cy="144209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A4719C94-D633-4146-B134-C9BDBE668BA7}"/>
              </a:ext>
            </a:extLst>
          </p:cNvPr>
          <p:cNvSpPr/>
          <p:nvPr/>
        </p:nvSpPr>
        <p:spPr>
          <a:xfrm>
            <a:off x="7537939" y="1426528"/>
            <a:ext cx="4654061" cy="182806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36618BB9-0A86-4A12-A700-B8A67289EB53}"/>
              </a:ext>
            </a:extLst>
          </p:cNvPr>
          <p:cNvSpPr/>
          <p:nvPr/>
        </p:nvSpPr>
        <p:spPr>
          <a:xfrm>
            <a:off x="-1" y="3464839"/>
            <a:ext cx="6389077" cy="34937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>
            <a:extLst>
              <a:ext uri="{FF2B5EF4-FFF2-40B4-BE49-F238E27FC236}">
                <a16:creationId xmlns:a16="http://schemas.microsoft.com/office/drawing/2014/main" id="{5CB6DF32-4963-41EB-A069-5A95B58B864C}"/>
              </a:ext>
            </a:extLst>
          </p:cNvPr>
          <p:cNvSpPr/>
          <p:nvPr/>
        </p:nvSpPr>
        <p:spPr>
          <a:xfrm>
            <a:off x="7537938" y="3254598"/>
            <a:ext cx="4654062" cy="120656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DB28ED28-23C3-434C-8C71-4D59BE927451}"/>
              </a:ext>
            </a:extLst>
          </p:cNvPr>
          <p:cNvSpPr/>
          <p:nvPr/>
        </p:nvSpPr>
        <p:spPr>
          <a:xfrm>
            <a:off x="2227" y="4357745"/>
            <a:ext cx="7582603" cy="109369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217C2F62-2CFC-4AB6-B533-ED868B0B86E6}"/>
              </a:ext>
            </a:extLst>
          </p:cNvPr>
          <p:cNvSpPr/>
          <p:nvPr/>
        </p:nvSpPr>
        <p:spPr>
          <a:xfrm>
            <a:off x="7537938" y="4474557"/>
            <a:ext cx="4654062" cy="120656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B1AD42E7-8AA4-45AB-8727-CEC84C8F54A5}"/>
              </a:ext>
            </a:extLst>
          </p:cNvPr>
          <p:cNvSpPr/>
          <p:nvPr/>
        </p:nvSpPr>
        <p:spPr>
          <a:xfrm>
            <a:off x="0" y="5408369"/>
            <a:ext cx="6389077" cy="866652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31C79DF6-01CD-4FF5-8FE7-4DA5D4BFEB65}"/>
              </a:ext>
            </a:extLst>
          </p:cNvPr>
          <p:cNvSpPr/>
          <p:nvPr/>
        </p:nvSpPr>
        <p:spPr>
          <a:xfrm>
            <a:off x="7537938" y="5681121"/>
            <a:ext cx="4654062" cy="866652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32439A65-F9F6-4828-9371-FAC0916ED342}"/>
              </a:ext>
            </a:extLst>
          </p:cNvPr>
          <p:cNvSpPr/>
          <p:nvPr/>
        </p:nvSpPr>
        <p:spPr>
          <a:xfrm>
            <a:off x="0" y="1003178"/>
            <a:ext cx="6389077" cy="892907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F689058B-423A-4860-8F10-EBF839406E30}"/>
              </a:ext>
            </a:extLst>
          </p:cNvPr>
          <p:cNvSpPr/>
          <p:nvPr/>
        </p:nvSpPr>
        <p:spPr>
          <a:xfrm>
            <a:off x="7537939" y="569852"/>
            <a:ext cx="4506879" cy="866652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144586D-CF1E-471C-977D-39C3FB27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Insertar otros tipo de ítems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6038DB44-1414-4391-8C15-0652582290D3}"/>
              </a:ext>
            </a:extLst>
          </p:cNvPr>
          <p:cNvGrpSpPr/>
          <p:nvPr/>
        </p:nvGrpSpPr>
        <p:grpSpPr>
          <a:xfrm>
            <a:off x="147182" y="1003178"/>
            <a:ext cx="10980939" cy="5427783"/>
            <a:chOff x="0" y="0"/>
            <a:chExt cx="5311775" cy="3020695"/>
          </a:xfrm>
        </p:grpSpPr>
        <p:sp>
          <p:nvSpPr>
            <p:cNvPr id="4" name="Πλαίσιο κειμένου 2">
              <a:extLst>
                <a:ext uri="{FF2B5EF4-FFF2-40B4-BE49-F238E27FC236}">
                  <a16:creationId xmlns:a16="http://schemas.microsoft.com/office/drawing/2014/main" id="{1EE041E6-B152-4F66-A594-F881DED1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311775" cy="3020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'Crea</a:t>
              </a:r>
              <a:r>
                <a:rPr lang="es-ES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r una lista de </a:t>
              </a:r>
              <a:r>
                <a:rPr lang="es-ES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arrays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Private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s-ES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NotasEstudiantes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As List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s-ES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s-ES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NotasEstudiantes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.Initialize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n-US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 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For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j = 0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To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4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Private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s-ES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Notas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(5)  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As Int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For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i = 0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To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4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	</a:t>
              </a:r>
              <a:r>
                <a:rPr lang="es-ES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Notas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(i) = Rnd(1, 100)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Next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s-ES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s-ES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NotasEstudiantes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.Add(</a:t>
              </a:r>
              <a:r>
                <a:rPr lang="es-ES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Notas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Next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s-ES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‘ Mostrar las notas de los estudiantes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For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j = 0  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To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s-ES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NotasEstudiantes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.Size - 1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Log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(“</a:t>
              </a:r>
              <a:r>
                <a:rPr lang="es-ES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Estudiante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: " &amp; j)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Private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s-ES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NotaEst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(5)  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As Int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= </a:t>
              </a:r>
              <a:r>
                <a:rPr lang="es-ES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NotasEstudiantes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.Get(j)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For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I  = 0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To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4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Log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</a:t>
              </a:r>
              <a:r>
                <a:rPr lang="es-ES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NotaEst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(i))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Next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Next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 </a:t>
              </a:r>
              <a:endPara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Ορθογώνιο: Στρογγύλεμα γωνιών 4">
              <a:extLst>
                <a:ext uri="{FF2B5EF4-FFF2-40B4-BE49-F238E27FC236}">
                  <a16:creationId xmlns:a16="http://schemas.microsoft.com/office/drawing/2014/main" id="{DB819952-52B5-4391-B8C0-AFA0431B1C1A}"/>
                </a:ext>
              </a:extLst>
            </p:cNvPr>
            <p:cNvSpPr/>
            <p:nvPr/>
          </p:nvSpPr>
          <p:spPr>
            <a:xfrm>
              <a:off x="2634343" y="179614"/>
              <a:ext cx="277585" cy="266700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Ορθογώνιο: Στρογγύλεμα γωνιών 5">
              <a:extLst>
                <a:ext uri="{FF2B5EF4-FFF2-40B4-BE49-F238E27FC236}">
                  <a16:creationId xmlns:a16="http://schemas.microsoft.com/office/drawing/2014/main" id="{CE2509ED-D9C8-434A-93EC-A732D45D98FE}"/>
                </a:ext>
              </a:extLst>
            </p:cNvPr>
            <p:cNvSpPr/>
            <p:nvPr/>
          </p:nvSpPr>
          <p:spPr>
            <a:xfrm>
              <a:off x="2628900" y="680357"/>
              <a:ext cx="310242" cy="299357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Ορθογώνιο: Στρογγύλεμα γωνιών 6">
              <a:extLst>
                <a:ext uri="{FF2B5EF4-FFF2-40B4-BE49-F238E27FC236}">
                  <a16:creationId xmlns:a16="http://schemas.microsoft.com/office/drawing/2014/main" id="{095125B4-C4B7-4FF9-9CBB-5E105A356B47}"/>
                </a:ext>
              </a:extLst>
            </p:cNvPr>
            <p:cNvSpPr/>
            <p:nvPr/>
          </p:nvSpPr>
          <p:spPr>
            <a:xfrm>
              <a:off x="2024978" y="1344079"/>
              <a:ext cx="310242" cy="281664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3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id="{DD441E13-E150-40FC-A58B-21384A5E42A9}"/>
                </a:ext>
              </a:extLst>
            </p:cNvPr>
            <p:cNvSpPr/>
            <p:nvPr/>
          </p:nvSpPr>
          <p:spPr>
            <a:xfrm>
              <a:off x="3392940" y="2238549"/>
              <a:ext cx="310242" cy="299357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4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Ορθογώνιο: Στρογγύλεμα γωνιών 8">
              <a:extLst>
                <a:ext uri="{FF2B5EF4-FFF2-40B4-BE49-F238E27FC236}">
                  <a16:creationId xmlns:a16="http://schemas.microsoft.com/office/drawing/2014/main" id="{453B2043-5B9E-4656-8AFA-77912C575CEA}"/>
                </a:ext>
              </a:extLst>
            </p:cNvPr>
            <p:cNvSpPr/>
            <p:nvPr/>
          </p:nvSpPr>
          <p:spPr>
            <a:xfrm>
              <a:off x="1541349" y="2537906"/>
              <a:ext cx="310242" cy="299357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5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26FAC-A96D-479C-8E52-B22571519F12}"/>
              </a:ext>
            </a:extLst>
          </p:cNvPr>
          <p:cNvSpPr txBox="1"/>
          <p:nvPr/>
        </p:nvSpPr>
        <p:spPr>
          <a:xfrm>
            <a:off x="7631723" y="569852"/>
            <a:ext cx="4413096" cy="598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Declaramos e inicializamos la lista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Tenemos 5 estudiantes y para cada uno de ellos creamos un array con 5 notas aleatorias entre 1 y 100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array es colocado al final de la lista con el método </a:t>
            </a:r>
            <a:r>
              <a:rPr lang="es-ES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todos los ítems de la lista, guardamos en un array cada ítem.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Mostramos el array de cada ítem de la lista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756808" y="2702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¡Gracias!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Εικόνα 3" descr="Επιδοκιμασία κοτόπουλο">
            <a:extLst>
              <a:ext uri="{FF2B5EF4-FFF2-40B4-BE49-F238E27FC236}">
                <a16:creationId xmlns:a16="http://schemas.microsoft.com/office/drawing/2014/main" id="{5ADEEC40-4AE7-4DAF-8743-432C5CB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134" y="125901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Hoy aprenderás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01323328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9B1A85-F378-4220-9D3E-FB30C320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una </a:t>
            </a:r>
            <a:r>
              <a:rPr lang="en-US" dirty="0" err="1"/>
              <a:t>lista</a:t>
            </a:r>
            <a:r>
              <a:rPr lang="en-US" dirty="0"/>
              <a:t>?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2104E-4255-4A05-AA46-C4826B7C915B}"/>
              </a:ext>
            </a:extLst>
          </p:cNvPr>
          <p:cNvSpPr txBox="1"/>
          <p:nvPr/>
        </p:nvSpPr>
        <p:spPr>
          <a:xfrm>
            <a:off x="738555" y="1102825"/>
            <a:ext cx="954258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lista es un conjunto de nodos colocados en línea (uno detrás de otro).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nodo contiene datos y un puntero que apunta al siguiente nodo.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puntero del último nodo no apunta a ninguna parte y su valor es NULL.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Ομάδα 24">
            <a:extLst>
              <a:ext uri="{FF2B5EF4-FFF2-40B4-BE49-F238E27FC236}">
                <a16:creationId xmlns:a16="http://schemas.microsoft.com/office/drawing/2014/main" id="{335B0CD9-43E9-4ED3-B47B-1466881C1B79}"/>
              </a:ext>
            </a:extLst>
          </p:cNvPr>
          <p:cNvGrpSpPr/>
          <p:nvPr/>
        </p:nvGrpSpPr>
        <p:grpSpPr>
          <a:xfrm>
            <a:off x="1202048" y="5051901"/>
            <a:ext cx="1979939" cy="703274"/>
            <a:chOff x="750278" y="2872154"/>
            <a:chExt cx="2321170" cy="866652"/>
          </a:xfrm>
        </p:grpSpPr>
        <p:sp>
          <p:nvSpPr>
            <p:cNvPr id="26" name="Ορθογώνιο 25">
              <a:extLst>
                <a:ext uri="{FF2B5EF4-FFF2-40B4-BE49-F238E27FC236}">
                  <a16:creationId xmlns:a16="http://schemas.microsoft.com/office/drawing/2014/main" id="{927A82E5-BB8E-4674-B3E2-1B885FB22DCC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27" name="Ορθογώνιο 26">
              <a:extLst>
                <a:ext uri="{FF2B5EF4-FFF2-40B4-BE49-F238E27FC236}">
                  <a16:creationId xmlns:a16="http://schemas.microsoft.com/office/drawing/2014/main" id="{C9623A3C-BF2D-40D3-A44F-1A8C33493F96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8" name="Ομάδα 27">
            <a:extLst>
              <a:ext uri="{FF2B5EF4-FFF2-40B4-BE49-F238E27FC236}">
                <a16:creationId xmlns:a16="http://schemas.microsoft.com/office/drawing/2014/main" id="{E8CAC96D-E4FB-4120-AC42-63CC57E5BAC0}"/>
              </a:ext>
            </a:extLst>
          </p:cNvPr>
          <p:cNvGrpSpPr/>
          <p:nvPr/>
        </p:nvGrpSpPr>
        <p:grpSpPr>
          <a:xfrm>
            <a:off x="3521580" y="5051901"/>
            <a:ext cx="1876004" cy="703274"/>
            <a:chOff x="750278" y="2872154"/>
            <a:chExt cx="2321170" cy="866652"/>
          </a:xfrm>
        </p:grpSpPr>
        <p:sp>
          <p:nvSpPr>
            <p:cNvPr id="29" name="Ορθογώνιο 28">
              <a:extLst>
                <a:ext uri="{FF2B5EF4-FFF2-40B4-BE49-F238E27FC236}">
                  <a16:creationId xmlns:a16="http://schemas.microsoft.com/office/drawing/2014/main" id="{ECFB7760-1BD4-4076-807A-A3A59B4FAA4C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0" name="Ορθογώνιο 29">
              <a:extLst>
                <a:ext uri="{FF2B5EF4-FFF2-40B4-BE49-F238E27FC236}">
                  <a16:creationId xmlns:a16="http://schemas.microsoft.com/office/drawing/2014/main" id="{081E37CD-B6B2-4BF8-87D0-F24E820F9C87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31" name="Ομάδα 30">
            <a:extLst>
              <a:ext uri="{FF2B5EF4-FFF2-40B4-BE49-F238E27FC236}">
                <a16:creationId xmlns:a16="http://schemas.microsoft.com/office/drawing/2014/main" id="{B7977764-5EEA-4BC9-B083-BB32C0BE54B5}"/>
              </a:ext>
            </a:extLst>
          </p:cNvPr>
          <p:cNvGrpSpPr/>
          <p:nvPr/>
        </p:nvGrpSpPr>
        <p:grpSpPr>
          <a:xfrm>
            <a:off x="5838092" y="5052192"/>
            <a:ext cx="1884998" cy="703275"/>
            <a:chOff x="750278" y="2872154"/>
            <a:chExt cx="2321170" cy="866653"/>
          </a:xfrm>
        </p:grpSpPr>
        <p:sp>
          <p:nvSpPr>
            <p:cNvPr id="32" name="Ορθογώνιο 31">
              <a:extLst>
                <a:ext uri="{FF2B5EF4-FFF2-40B4-BE49-F238E27FC236}">
                  <a16:creationId xmlns:a16="http://schemas.microsoft.com/office/drawing/2014/main" id="{12A5BC5C-40F6-4E2B-A6FF-219338F9F299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3" name="Ορθογώνιο 32">
              <a:extLst>
                <a:ext uri="{FF2B5EF4-FFF2-40B4-BE49-F238E27FC236}">
                  <a16:creationId xmlns:a16="http://schemas.microsoft.com/office/drawing/2014/main" id="{2FA12147-29D8-4358-A752-7580420DF8EF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34" name="Ομάδα 33">
            <a:extLst>
              <a:ext uri="{FF2B5EF4-FFF2-40B4-BE49-F238E27FC236}">
                <a16:creationId xmlns:a16="http://schemas.microsoft.com/office/drawing/2014/main" id="{D7979E42-2C69-4588-89BF-E678D4C6FCD0}"/>
              </a:ext>
            </a:extLst>
          </p:cNvPr>
          <p:cNvGrpSpPr/>
          <p:nvPr/>
        </p:nvGrpSpPr>
        <p:grpSpPr>
          <a:xfrm>
            <a:off x="8111142" y="5059084"/>
            <a:ext cx="1884998" cy="703275"/>
            <a:chOff x="750278" y="2872154"/>
            <a:chExt cx="2321170" cy="866653"/>
          </a:xfrm>
        </p:grpSpPr>
        <p:sp>
          <p:nvSpPr>
            <p:cNvPr id="35" name="Ορθογώνιο 34">
              <a:extLst>
                <a:ext uri="{FF2B5EF4-FFF2-40B4-BE49-F238E27FC236}">
                  <a16:creationId xmlns:a16="http://schemas.microsoft.com/office/drawing/2014/main" id="{202E13FE-B809-416F-B5B7-B9E92A9C5D5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6" name="Ορθογώνιο 35">
              <a:extLst>
                <a:ext uri="{FF2B5EF4-FFF2-40B4-BE49-F238E27FC236}">
                  <a16:creationId xmlns:a16="http://schemas.microsoft.com/office/drawing/2014/main" id="{049C39B4-C002-4FAB-84F1-18AA1C40B821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14D16490-B1A4-4DF0-BBEC-320BCE8D8669}"/>
              </a:ext>
            </a:extLst>
          </p:cNvPr>
          <p:cNvCxnSpPr>
            <a:cxnSpLocks/>
          </p:cNvCxnSpPr>
          <p:nvPr/>
        </p:nvCxnSpPr>
        <p:spPr>
          <a:xfrm>
            <a:off x="2944633" y="5410722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Ευθύγραμμο βέλος σύνδεσης 37">
            <a:extLst>
              <a:ext uri="{FF2B5EF4-FFF2-40B4-BE49-F238E27FC236}">
                <a16:creationId xmlns:a16="http://schemas.microsoft.com/office/drawing/2014/main" id="{B8B77950-53C1-4A5B-BF95-20AFB54DCEAA}"/>
              </a:ext>
            </a:extLst>
          </p:cNvPr>
          <p:cNvCxnSpPr>
            <a:cxnSpLocks/>
          </p:cNvCxnSpPr>
          <p:nvPr/>
        </p:nvCxnSpPr>
        <p:spPr>
          <a:xfrm>
            <a:off x="5254079" y="5394608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Ευθύγραμμο βέλος σύνδεσης 38">
            <a:extLst>
              <a:ext uri="{FF2B5EF4-FFF2-40B4-BE49-F238E27FC236}">
                <a16:creationId xmlns:a16="http://schemas.microsoft.com/office/drawing/2014/main" id="{6B1DD164-BC04-453B-95A2-4A5B9A5FDBC8}"/>
              </a:ext>
            </a:extLst>
          </p:cNvPr>
          <p:cNvCxnSpPr>
            <a:cxnSpLocks/>
          </p:cNvCxnSpPr>
          <p:nvPr/>
        </p:nvCxnSpPr>
        <p:spPr>
          <a:xfrm>
            <a:off x="7530645" y="5407745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Οβάλ 39">
            <a:extLst>
              <a:ext uri="{FF2B5EF4-FFF2-40B4-BE49-F238E27FC236}">
                <a16:creationId xmlns:a16="http://schemas.microsoft.com/office/drawing/2014/main" id="{CD643443-099A-42DC-9EE3-482EF6376F04}"/>
              </a:ext>
            </a:extLst>
          </p:cNvPr>
          <p:cNvSpPr/>
          <p:nvPr/>
        </p:nvSpPr>
        <p:spPr>
          <a:xfrm>
            <a:off x="9688914" y="5259736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36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Ορθογώνιο 32">
            <a:extLst>
              <a:ext uri="{FF2B5EF4-FFF2-40B4-BE49-F238E27FC236}">
                <a16:creationId xmlns:a16="http://schemas.microsoft.com/office/drawing/2014/main" id="{5AF779BD-24BE-46A2-9342-7E812E0AB8C5}"/>
              </a:ext>
            </a:extLst>
          </p:cNvPr>
          <p:cNvSpPr/>
          <p:nvPr/>
        </p:nvSpPr>
        <p:spPr>
          <a:xfrm>
            <a:off x="372860" y="4111142"/>
            <a:ext cx="5916569" cy="4104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Ορθογώνιο 31">
            <a:extLst>
              <a:ext uri="{FF2B5EF4-FFF2-40B4-BE49-F238E27FC236}">
                <a16:creationId xmlns:a16="http://schemas.microsoft.com/office/drawing/2014/main" id="{A4FCEEA2-1001-4DEE-B504-9B7F587BC048}"/>
              </a:ext>
            </a:extLst>
          </p:cNvPr>
          <p:cNvSpPr/>
          <p:nvPr/>
        </p:nvSpPr>
        <p:spPr>
          <a:xfrm>
            <a:off x="372860" y="3666750"/>
            <a:ext cx="5916569" cy="4104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Ορθογώνιο 30">
            <a:extLst>
              <a:ext uri="{FF2B5EF4-FFF2-40B4-BE49-F238E27FC236}">
                <a16:creationId xmlns:a16="http://schemas.microsoft.com/office/drawing/2014/main" id="{62E8EAC0-61DC-4318-8E71-1A51A73FDBFA}"/>
              </a:ext>
            </a:extLst>
          </p:cNvPr>
          <p:cNvSpPr/>
          <p:nvPr/>
        </p:nvSpPr>
        <p:spPr>
          <a:xfrm>
            <a:off x="372860" y="3222358"/>
            <a:ext cx="5916569" cy="4104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8EF51C8C-527D-40A9-9AC5-65BF07191820}"/>
              </a:ext>
            </a:extLst>
          </p:cNvPr>
          <p:cNvSpPr/>
          <p:nvPr/>
        </p:nvSpPr>
        <p:spPr>
          <a:xfrm>
            <a:off x="372861" y="2731477"/>
            <a:ext cx="5916569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99B1A85-F378-4220-9D3E-FB30C320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Creación</a:t>
            </a:r>
            <a:r>
              <a:rPr lang="en-US" dirty="0"/>
              <a:t> de una </a:t>
            </a:r>
            <a:r>
              <a:rPr lang="en-US" dirty="0" err="1"/>
              <a:t>lista</a:t>
            </a:r>
            <a:endParaRPr lang="el-GR" dirty="0"/>
          </a:p>
        </p:txBody>
      </p:sp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5B2FD24E-3E76-4015-9622-7B6CDA7180D5}"/>
              </a:ext>
            </a:extLst>
          </p:cNvPr>
          <p:cNvGrpSpPr/>
          <p:nvPr/>
        </p:nvGrpSpPr>
        <p:grpSpPr>
          <a:xfrm>
            <a:off x="1213771" y="995995"/>
            <a:ext cx="1979939" cy="703274"/>
            <a:chOff x="750278" y="2872154"/>
            <a:chExt cx="2321170" cy="866652"/>
          </a:xfrm>
        </p:grpSpPr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5493E044-5F16-41D4-B339-A6EF0BB9333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6" name="Ορθογώνιο 5">
              <a:extLst>
                <a:ext uri="{FF2B5EF4-FFF2-40B4-BE49-F238E27FC236}">
                  <a16:creationId xmlns:a16="http://schemas.microsoft.com/office/drawing/2014/main" id="{7EE6F616-5CF5-4887-B1A1-AC80DD28A264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C0BF631-EED4-4EB7-B766-D84D1CF14E33}"/>
              </a:ext>
            </a:extLst>
          </p:cNvPr>
          <p:cNvGrpSpPr/>
          <p:nvPr/>
        </p:nvGrpSpPr>
        <p:grpSpPr>
          <a:xfrm>
            <a:off x="3533303" y="995995"/>
            <a:ext cx="1876004" cy="703274"/>
            <a:chOff x="750278" y="2872154"/>
            <a:chExt cx="2321170" cy="866652"/>
          </a:xfrm>
        </p:grpSpPr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84543308-4F7A-4BDC-B000-16F9F8357AD1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9" name="Ορθογώνιο 8">
              <a:extLst>
                <a:ext uri="{FF2B5EF4-FFF2-40B4-BE49-F238E27FC236}">
                  <a16:creationId xmlns:a16="http://schemas.microsoft.com/office/drawing/2014/main" id="{D5604BB2-6F26-4159-864E-F39F8118029C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610604A8-6AEF-45CF-8996-627D0D4D6A44}"/>
              </a:ext>
            </a:extLst>
          </p:cNvPr>
          <p:cNvGrpSpPr/>
          <p:nvPr/>
        </p:nvGrpSpPr>
        <p:grpSpPr>
          <a:xfrm>
            <a:off x="5849815" y="996286"/>
            <a:ext cx="1884998" cy="703275"/>
            <a:chOff x="750278" y="2872154"/>
            <a:chExt cx="2321170" cy="866653"/>
          </a:xfrm>
        </p:grpSpPr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5432DA6B-5CF5-4D32-A8AA-C13BB50FCAA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Ορθογώνιο 11">
              <a:extLst>
                <a:ext uri="{FF2B5EF4-FFF2-40B4-BE49-F238E27FC236}">
                  <a16:creationId xmlns:a16="http://schemas.microsoft.com/office/drawing/2014/main" id="{5DCD2CF4-9812-4CF4-BE8B-6623CD77E805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5C0B2007-95E6-4C85-BA72-A01F9368EA38}"/>
              </a:ext>
            </a:extLst>
          </p:cNvPr>
          <p:cNvGrpSpPr/>
          <p:nvPr/>
        </p:nvGrpSpPr>
        <p:grpSpPr>
          <a:xfrm>
            <a:off x="8122865" y="1003178"/>
            <a:ext cx="1884998" cy="703275"/>
            <a:chOff x="750278" y="2872154"/>
            <a:chExt cx="2321170" cy="866653"/>
          </a:xfrm>
        </p:grpSpPr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82D23278-7D70-4143-BCFB-1D775A9FA5BD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B8E448B5-740D-4490-AE0C-04F15469ED49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FA45ADD3-9328-40C4-8908-33FA04EEC343}"/>
              </a:ext>
            </a:extLst>
          </p:cNvPr>
          <p:cNvCxnSpPr>
            <a:cxnSpLocks/>
          </p:cNvCxnSpPr>
          <p:nvPr/>
        </p:nvCxnSpPr>
        <p:spPr>
          <a:xfrm>
            <a:off x="2956356" y="135481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81C3C01C-B441-40C2-84DC-F897ED761DA2}"/>
              </a:ext>
            </a:extLst>
          </p:cNvPr>
          <p:cNvCxnSpPr>
            <a:cxnSpLocks/>
          </p:cNvCxnSpPr>
          <p:nvPr/>
        </p:nvCxnSpPr>
        <p:spPr>
          <a:xfrm>
            <a:off x="5265802" y="1338702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D34CF0B2-F132-4065-913B-FA6A71204662}"/>
              </a:ext>
            </a:extLst>
          </p:cNvPr>
          <p:cNvCxnSpPr>
            <a:cxnSpLocks/>
          </p:cNvCxnSpPr>
          <p:nvPr/>
        </p:nvCxnSpPr>
        <p:spPr>
          <a:xfrm>
            <a:off x="7542368" y="1351839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Οβάλ 22">
            <a:extLst>
              <a:ext uri="{FF2B5EF4-FFF2-40B4-BE49-F238E27FC236}">
                <a16:creationId xmlns:a16="http://schemas.microsoft.com/office/drawing/2014/main" id="{F6D48723-2B1A-4594-819A-1AC50CCD0FA4}"/>
              </a:ext>
            </a:extLst>
          </p:cNvPr>
          <p:cNvSpPr/>
          <p:nvPr/>
        </p:nvSpPr>
        <p:spPr>
          <a:xfrm>
            <a:off x="9700637" y="1203830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F38EB0-DF7A-487A-B52A-FF7436CFF796}"/>
              </a:ext>
            </a:extLst>
          </p:cNvPr>
          <p:cNvSpPr txBox="1"/>
          <p:nvPr/>
        </p:nvSpPr>
        <p:spPr>
          <a:xfrm>
            <a:off x="449372" y="1862647"/>
            <a:ext cx="54004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Islas  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List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Islas.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Initialize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Islas.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(“Piraeus”)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Islas.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(“Paros”)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Islas.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(“Thira”)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Islas.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(“Crete”)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42B78-3364-4C17-8D8C-ECED7D6DE5E2}"/>
              </a:ext>
            </a:extLst>
          </p:cNvPr>
          <p:cNvSpPr txBox="1"/>
          <p:nvPr/>
        </p:nvSpPr>
        <p:spPr>
          <a:xfrm>
            <a:off x="372862" y="5320209"/>
            <a:ext cx="1063510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Islas.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AddAll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(Array as String(“Piraeus”, “Paros”, “Naxos”, “Crete”))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EBB8AE-D33B-4D19-A5F4-4E2C5A7A44A5}"/>
              </a:ext>
            </a:extLst>
          </p:cNvPr>
          <p:cNvSpPr txBox="1"/>
          <p:nvPr/>
        </p:nvSpPr>
        <p:spPr>
          <a:xfrm>
            <a:off x="1816409" y="4616934"/>
            <a:ext cx="158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O bien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Οβάλ 26">
            <a:extLst>
              <a:ext uri="{FF2B5EF4-FFF2-40B4-BE49-F238E27FC236}">
                <a16:creationId xmlns:a16="http://schemas.microsoft.com/office/drawing/2014/main" id="{B72FB088-8034-473A-94BE-40FDA32E1E32}"/>
              </a:ext>
            </a:extLst>
          </p:cNvPr>
          <p:cNvSpPr/>
          <p:nvPr/>
        </p:nvSpPr>
        <p:spPr>
          <a:xfrm>
            <a:off x="2853721" y="1217612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Οβάλ 27">
            <a:extLst>
              <a:ext uri="{FF2B5EF4-FFF2-40B4-BE49-F238E27FC236}">
                <a16:creationId xmlns:a16="http://schemas.microsoft.com/office/drawing/2014/main" id="{ADFD1C85-A89E-44FE-82DD-1E5F8114C5C1}"/>
              </a:ext>
            </a:extLst>
          </p:cNvPr>
          <p:cNvSpPr/>
          <p:nvPr/>
        </p:nvSpPr>
        <p:spPr>
          <a:xfrm>
            <a:off x="5067919" y="1217612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Οβάλ 28">
            <a:extLst>
              <a:ext uri="{FF2B5EF4-FFF2-40B4-BE49-F238E27FC236}">
                <a16:creationId xmlns:a16="http://schemas.microsoft.com/office/drawing/2014/main" id="{A28F4BB5-8FDE-4DCF-ADC0-F2EEF60B9A31}"/>
              </a:ext>
            </a:extLst>
          </p:cNvPr>
          <p:cNvSpPr/>
          <p:nvPr/>
        </p:nvSpPr>
        <p:spPr>
          <a:xfrm>
            <a:off x="7422743" y="1194609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5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15" grpId="0" animBg="1"/>
      <p:bldP spid="23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Ορθογώνιο 27">
            <a:extLst>
              <a:ext uri="{FF2B5EF4-FFF2-40B4-BE49-F238E27FC236}">
                <a16:creationId xmlns:a16="http://schemas.microsoft.com/office/drawing/2014/main" id="{538D77AA-9A47-4700-A1AD-C46439A5AFAC}"/>
              </a:ext>
            </a:extLst>
          </p:cNvPr>
          <p:cNvSpPr/>
          <p:nvPr/>
        </p:nvSpPr>
        <p:spPr>
          <a:xfrm>
            <a:off x="372862" y="5162770"/>
            <a:ext cx="5916569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B01E854-0915-4642-9306-8DEB1057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Insertar un ítem en una posición determinada</a:t>
            </a:r>
            <a:endParaRPr lang="el-GR" dirty="0"/>
          </a:p>
        </p:txBody>
      </p:sp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B4BA21CE-24B2-43DA-B5B7-F83F357100C1}"/>
              </a:ext>
            </a:extLst>
          </p:cNvPr>
          <p:cNvGrpSpPr/>
          <p:nvPr/>
        </p:nvGrpSpPr>
        <p:grpSpPr>
          <a:xfrm>
            <a:off x="558478" y="1934511"/>
            <a:ext cx="1979939" cy="703274"/>
            <a:chOff x="750278" y="2872154"/>
            <a:chExt cx="2321170" cy="866652"/>
          </a:xfrm>
        </p:grpSpPr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1137EAD6-2E80-4055-A94D-486601099E52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6" name="Ορθογώνιο 5">
              <a:extLst>
                <a:ext uri="{FF2B5EF4-FFF2-40B4-BE49-F238E27FC236}">
                  <a16:creationId xmlns:a16="http://schemas.microsoft.com/office/drawing/2014/main" id="{A9CC4EF7-55F3-4575-8328-5C74E69185C1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ECD12341-28E2-40B3-B4EE-BD62618452E5}"/>
              </a:ext>
            </a:extLst>
          </p:cNvPr>
          <p:cNvGrpSpPr/>
          <p:nvPr/>
        </p:nvGrpSpPr>
        <p:grpSpPr>
          <a:xfrm>
            <a:off x="2878010" y="1934511"/>
            <a:ext cx="1876004" cy="703274"/>
            <a:chOff x="750278" y="2872154"/>
            <a:chExt cx="2321170" cy="866652"/>
          </a:xfrm>
        </p:grpSpPr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D986635F-724B-40C2-839C-0699597D37ED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9" name="Ορθογώνιο 8">
              <a:extLst>
                <a:ext uri="{FF2B5EF4-FFF2-40B4-BE49-F238E27FC236}">
                  <a16:creationId xmlns:a16="http://schemas.microsoft.com/office/drawing/2014/main" id="{82F8BA07-4B7D-45F5-ACFB-70DC81EF1102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FEBCFE4D-5A57-4A6F-8895-631EB0D4FAF9}"/>
              </a:ext>
            </a:extLst>
          </p:cNvPr>
          <p:cNvGrpSpPr/>
          <p:nvPr/>
        </p:nvGrpSpPr>
        <p:grpSpPr>
          <a:xfrm>
            <a:off x="6178062" y="1934802"/>
            <a:ext cx="1884998" cy="703275"/>
            <a:chOff x="750278" y="2872154"/>
            <a:chExt cx="2321170" cy="866653"/>
          </a:xfrm>
        </p:grpSpPr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32EE61A6-DCDE-46AE-893E-C850AF3BE22E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Ορθογώνιο 11">
              <a:extLst>
                <a:ext uri="{FF2B5EF4-FFF2-40B4-BE49-F238E27FC236}">
                  <a16:creationId xmlns:a16="http://schemas.microsoft.com/office/drawing/2014/main" id="{B602CEB9-80B9-461C-B739-39DF2B6E5646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62A4D2F6-B5E7-42BE-824C-6ACBBD366E9E}"/>
              </a:ext>
            </a:extLst>
          </p:cNvPr>
          <p:cNvGrpSpPr/>
          <p:nvPr/>
        </p:nvGrpSpPr>
        <p:grpSpPr>
          <a:xfrm>
            <a:off x="4559781" y="3663013"/>
            <a:ext cx="1884998" cy="703274"/>
            <a:chOff x="750278" y="2872154"/>
            <a:chExt cx="2321170" cy="866652"/>
          </a:xfrm>
        </p:grpSpPr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EEBD7A95-9E08-4E13-A8EE-545F3CBD1F99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Naxos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Ορθογώνιο 14">
              <a:extLst>
                <a:ext uri="{FF2B5EF4-FFF2-40B4-BE49-F238E27FC236}">
                  <a16:creationId xmlns:a16="http://schemas.microsoft.com/office/drawing/2014/main" id="{689E881A-6253-4AA6-8826-D9DD99C18E5E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D57A376A-9BE2-4810-8D20-AC81894EB38D}"/>
              </a:ext>
            </a:extLst>
          </p:cNvPr>
          <p:cNvGrpSpPr/>
          <p:nvPr/>
        </p:nvGrpSpPr>
        <p:grpSpPr>
          <a:xfrm>
            <a:off x="8451112" y="1941694"/>
            <a:ext cx="1884998" cy="703275"/>
            <a:chOff x="750278" y="2872154"/>
            <a:chExt cx="2321170" cy="866653"/>
          </a:xfrm>
        </p:grpSpPr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F597088D-B922-4D84-8C82-5FD882B36060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B24A46B7-DDDB-41BC-A533-30269DA2CE9F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26FCBD10-1579-4B57-8703-195B6492C510}"/>
              </a:ext>
            </a:extLst>
          </p:cNvPr>
          <p:cNvCxnSpPr>
            <a:cxnSpLocks/>
          </p:cNvCxnSpPr>
          <p:nvPr/>
        </p:nvCxnSpPr>
        <p:spPr>
          <a:xfrm>
            <a:off x="2301063" y="2293332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48F4B5CA-E8CA-4A05-B9F8-7C27CA7BBAEA}"/>
              </a:ext>
            </a:extLst>
          </p:cNvPr>
          <p:cNvCxnSpPr>
            <a:cxnSpLocks/>
          </p:cNvCxnSpPr>
          <p:nvPr/>
        </p:nvCxnSpPr>
        <p:spPr>
          <a:xfrm>
            <a:off x="4610509" y="2277218"/>
            <a:ext cx="0" cy="131596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CC34E730-658C-459F-862E-3AEF70FC7AF0}"/>
              </a:ext>
            </a:extLst>
          </p:cNvPr>
          <p:cNvCxnSpPr>
            <a:cxnSpLocks/>
          </p:cNvCxnSpPr>
          <p:nvPr/>
        </p:nvCxnSpPr>
        <p:spPr>
          <a:xfrm flipV="1">
            <a:off x="6187792" y="2290356"/>
            <a:ext cx="0" cy="156653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0DFD6533-9F14-4306-814B-F0145CBA40C8}"/>
              </a:ext>
            </a:extLst>
          </p:cNvPr>
          <p:cNvCxnSpPr>
            <a:cxnSpLocks/>
          </p:cNvCxnSpPr>
          <p:nvPr/>
        </p:nvCxnSpPr>
        <p:spPr>
          <a:xfrm>
            <a:off x="7870615" y="2290355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Οβάλ 22">
            <a:extLst>
              <a:ext uri="{FF2B5EF4-FFF2-40B4-BE49-F238E27FC236}">
                <a16:creationId xmlns:a16="http://schemas.microsoft.com/office/drawing/2014/main" id="{31451C15-3EC9-4AC7-B975-CD138A7FC473}"/>
              </a:ext>
            </a:extLst>
          </p:cNvPr>
          <p:cNvSpPr/>
          <p:nvPr/>
        </p:nvSpPr>
        <p:spPr>
          <a:xfrm>
            <a:off x="10028884" y="2142346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1D5FC6-A292-4C04-B7EE-4D6CAF7A5D60}"/>
              </a:ext>
            </a:extLst>
          </p:cNvPr>
          <p:cNvSpPr txBox="1"/>
          <p:nvPr/>
        </p:nvSpPr>
        <p:spPr>
          <a:xfrm>
            <a:off x="482649" y="5112954"/>
            <a:ext cx="5484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Islas.InsertAt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(2, “Naxos”)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FCB3A7CC-E2B0-49C7-AC2C-8A281E8313F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10509" y="2277218"/>
            <a:ext cx="1567553" cy="922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Ορθογώνιο 26">
            <a:extLst>
              <a:ext uri="{FF2B5EF4-FFF2-40B4-BE49-F238E27FC236}">
                <a16:creationId xmlns:a16="http://schemas.microsoft.com/office/drawing/2014/main" id="{867A01EB-7E93-40D6-90C4-D3370684B589}"/>
              </a:ext>
            </a:extLst>
          </p:cNvPr>
          <p:cNvSpPr/>
          <p:nvPr/>
        </p:nvSpPr>
        <p:spPr>
          <a:xfrm>
            <a:off x="409378" y="4905439"/>
            <a:ext cx="5916569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69B2542-1058-477C-9042-C681AE3C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Eliminar un ítem de una posición determinada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95016B6B-2892-48F2-9DA1-336569B364F0}"/>
              </a:ext>
            </a:extLst>
          </p:cNvPr>
          <p:cNvGrpSpPr/>
          <p:nvPr/>
        </p:nvGrpSpPr>
        <p:grpSpPr>
          <a:xfrm>
            <a:off x="476416" y="2731680"/>
            <a:ext cx="1979939" cy="703274"/>
            <a:chOff x="750278" y="2872154"/>
            <a:chExt cx="2321170" cy="866652"/>
          </a:xfrm>
        </p:grpSpPr>
        <p:sp>
          <p:nvSpPr>
            <p:cNvPr id="4" name="Ορθογώνιο 3">
              <a:extLst>
                <a:ext uri="{FF2B5EF4-FFF2-40B4-BE49-F238E27FC236}">
                  <a16:creationId xmlns:a16="http://schemas.microsoft.com/office/drawing/2014/main" id="{000E9A0E-D31C-4BB9-90AC-FC4D5CE7A2F2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6FB4968C-42B3-4540-A2C5-65DCC1EAB5DB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1C1CBB3F-61D3-4435-AD40-BF2FC0E275DB}"/>
              </a:ext>
            </a:extLst>
          </p:cNvPr>
          <p:cNvGrpSpPr/>
          <p:nvPr/>
        </p:nvGrpSpPr>
        <p:grpSpPr>
          <a:xfrm>
            <a:off x="2799901" y="2718833"/>
            <a:ext cx="1876004" cy="703274"/>
            <a:chOff x="750278" y="2872154"/>
            <a:chExt cx="2321170" cy="866652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C4DE031D-3E45-4466-85D7-E113194F2FCB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6ADFEAEA-A821-4598-A4CB-CEA1A677219B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E093A216-D47A-4555-B098-6A63F364BA06}"/>
              </a:ext>
            </a:extLst>
          </p:cNvPr>
          <p:cNvGrpSpPr/>
          <p:nvPr/>
        </p:nvGrpSpPr>
        <p:grpSpPr>
          <a:xfrm>
            <a:off x="7511054" y="2718833"/>
            <a:ext cx="1884998" cy="703275"/>
            <a:chOff x="750278" y="2872154"/>
            <a:chExt cx="2321170" cy="866653"/>
          </a:xfrm>
        </p:grpSpPr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937198ED-0A0F-4BED-8301-949D0931E98B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D4B4BDB1-CF28-405D-9C5C-F110A38ABBAD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E7BDF73E-F78B-4346-9B5F-D526D0A172AB}"/>
              </a:ext>
            </a:extLst>
          </p:cNvPr>
          <p:cNvGrpSpPr/>
          <p:nvPr/>
        </p:nvGrpSpPr>
        <p:grpSpPr>
          <a:xfrm>
            <a:off x="5119733" y="2725725"/>
            <a:ext cx="1884998" cy="703274"/>
            <a:chOff x="750278" y="2872154"/>
            <a:chExt cx="2321170" cy="866652"/>
          </a:xfrm>
        </p:grpSpPr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D3509EBE-5B6E-44D7-BC9C-541D86F67421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Naxos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Ορθογώνιο 14">
              <a:extLst>
                <a:ext uri="{FF2B5EF4-FFF2-40B4-BE49-F238E27FC236}">
                  <a16:creationId xmlns:a16="http://schemas.microsoft.com/office/drawing/2014/main" id="{E8A7DE10-772C-4999-813B-281D62C96664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6D3FCF14-3044-43A0-A94A-09767300BD4B}"/>
              </a:ext>
            </a:extLst>
          </p:cNvPr>
          <p:cNvGrpSpPr/>
          <p:nvPr/>
        </p:nvGrpSpPr>
        <p:grpSpPr>
          <a:xfrm>
            <a:off x="9784104" y="2725725"/>
            <a:ext cx="1884998" cy="703275"/>
            <a:chOff x="750278" y="2872154"/>
            <a:chExt cx="2321170" cy="866653"/>
          </a:xfrm>
        </p:grpSpPr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BF70C2FF-3A8D-49F7-AAF9-D53BB484979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A7842FD6-BDEA-41B2-B83B-35B021E905A4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3982303F-0D10-4EB8-9B6B-967821F012FC}"/>
              </a:ext>
            </a:extLst>
          </p:cNvPr>
          <p:cNvCxnSpPr>
            <a:cxnSpLocks/>
          </p:cNvCxnSpPr>
          <p:nvPr/>
        </p:nvCxnSpPr>
        <p:spPr>
          <a:xfrm>
            <a:off x="2219001" y="3090502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F2C4272B-3D7F-4C8A-98EA-5A9A8698A58D}"/>
              </a:ext>
            </a:extLst>
          </p:cNvPr>
          <p:cNvCxnSpPr>
            <a:cxnSpLocks/>
          </p:cNvCxnSpPr>
          <p:nvPr/>
        </p:nvCxnSpPr>
        <p:spPr>
          <a:xfrm>
            <a:off x="6936771" y="3074387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FAED261D-95CD-4A33-AD20-6FF92F360BCB}"/>
              </a:ext>
            </a:extLst>
          </p:cNvPr>
          <p:cNvCxnSpPr>
            <a:cxnSpLocks/>
          </p:cNvCxnSpPr>
          <p:nvPr/>
        </p:nvCxnSpPr>
        <p:spPr>
          <a:xfrm>
            <a:off x="9203607" y="307438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AB52DB-25B1-4531-AEFF-C2385B2E2A8D}"/>
              </a:ext>
            </a:extLst>
          </p:cNvPr>
          <p:cNvSpPr txBox="1"/>
          <p:nvPr/>
        </p:nvSpPr>
        <p:spPr>
          <a:xfrm>
            <a:off x="372862" y="1361999"/>
            <a:ext cx="2569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Lista de </a:t>
            </a:r>
            <a:r>
              <a:rPr lang="en-US" sz="3600" b="1" dirty="0" err="1"/>
              <a:t>islas</a:t>
            </a:r>
            <a:endParaRPr lang="el-GR" sz="3600" b="1" dirty="0"/>
          </a:p>
        </p:txBody>
      </p:sp>
      <p:sp>
        <p:nvSpPr>
          <p:cNvPr id="25" name="Οβάλ 24">
            <a:extLst>
              <a:ext uri="{FF2B5EF4-FFF2-40B4-BE49-F238E27FC236}">
                <a16:creationId xmlns:a16="http://schemas.microsoft.com/office/drawing/2014/main" id="{3546845B-5A1A-4777-AA9B-717060F376C7}"/>
              </a:ext>
            </a:extLst>
          </p:cNvPr>
          <p:cNvSpPr/>
          <p:nvPr/>
        </p:nvSpPr>
        <p:spPr>
          <a:xfrm>
            <a:off x="11361876" y="2926377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BDA4D-5B69-4301-AFC7-C2F71E06C88F}"/>
              </a:ext>
            </a:extLst>
          </p:cNvPr>
          <p:cNvSpPr txBox="1"/>
          <p:nvPr/>
        </p:nvSpPr>
        <p:spPr>
          <a:xfrm>
            <a:off x="409378" y="4810728"/>
            <a:ext cx="5504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Islas.RemoveAt(1)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0AFD2489-2DBF-4CA7-824B-2ECDB0E3BD49}"/>
              </a:ext>
            </a:extLst>
          </p:cNvPr>
          <p:cNvCxnSpPr>
            <a:cxnSpLocks/>
          </p:cNvCxnSpPr>
          <p:nvPr/>
        </p:nvCxnSpPr>
        <p:spPr>
          <a:xfrm>
            <a:off x="4542786" y="3090502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F4809B57-565F-47E1-AA6C-052561BF7593}"/>
              </a:ext>
            </a:extLst>
          </p:cNvPr>
          <p:cNvCxnSpPr>
            <a:cxnSpLocks/>
          </p:cNvCxnSpPr>
          <p:nvPr/>
        </p:nvCxnSpPr>
        <p:spPr>
          <a:xfrm flipV="1">
            <a:off x="2241094" y="3100322"/>
            <a:ext cx="2900732" cy="1314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236A83-FD6C-48E5-B9BC-B48A132A9D34}"/>
              </a:ext>
            </a:extLst>
          </p:cNvPr>
          <p:cNvSpPr txBox="1"/>
          <p:nvPr/>
        </p:nvSpPr>
        <p:spPr>
          <a:xfrm>
            <a:off x="2930038" y="2025146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1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D41B76-4664-48A4-A992-7D59551FBB88}"/>
              </a:ext>
            </a:extLst>
          </p:cNvPr>
          <p:cNvSpPr txBox="1"/>
          <p:nvPr/>
        </p:nvSpPr>
        <p:spPr>
          <a:xfrm>
            <a:off x="5249699" y="2054113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2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251F88-8206-4D17-82CD-F5AEC694335E}"/>
              </a:ext>
            </a:extLst>
          </p:cNvPr>
          <p:cNvSpPr txBox="1"/>
          <p:nvPr/>
        </p:nvSpPr>
        <p:spPr>
          <a:xfrm>
            <a:off x="7569360" y="2083080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3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FFB2F6-6BF7-4292-A212-5DE0A79CF796}"/>
              </a:ext>
            </a:extLst>
          </p:cNvPr>
          <p:cNvSpPr txBox="1"/>
          <p:nvPr/>
        </p:nvSpPr>
        <p:spPr>
          <a:xfrm>
            <a:off x="9889021" y="2112047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4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BB20B-3C16-4CB6-8FA2-9BDCE71CDBE1}"/>
              </a:ext>
            </a:extLst>
          </p:cNvPr>
          <p:cNvSpPr txBox="1"/>
          <p:nvPr/>
        </p:nvSpPr>
        <p:spPr>
          <a:xfrm>
            <a:off x="579722" y="2099180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0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682EDE-60ED-4EED-B03F-F3D1ABF301FF}"/>
              </a:ext>
            </a:extLst>
          </p:cNvPr>
          <p:cNvSpPr txBox="1"/>
          <p:nvPr/>
        </p:nvSpPr>
        <p:spPr>
          <a:xfrm>
            <a:off x="5257576" y="2037786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1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C6EB96-AAD2-41F8-8891-3E30A6448059}"/>
              </a:ext>
            </a:extLst>
          </p:cNvPr>
          <p:cNvSpPr txBox="1"/>
          <p:nvPr/>
        </p:nvSpPr>
        <p:spPr>
          <a:xfrm>
            <a:off x="7577237" y="2066753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2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81AA24-F5E8-4241-BC7A-298CCC8DE0B8}"/>
              </a:ext>
            </a:extLst>
          </p:cNvPr>
          <p:cNvSpPr txBox="1"/>
          <p:nvPr/>
        </p:nvSpPr>
        <p:spPr>
          <a:xfrm>
            <a:off x="9896898" y="2095720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3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Ορθογώνιο 29">
            <a:extLst>
              <a:ext uri="{FF2B5EF4-FFF2-40B4-BE49-F238E27FC236}">
                <a16:creationId xmlns:a16="http://schemas.microsoft.com/office/drawing/2014/main" id="{64250D74-7064-44D6-9D4D-828EA342C626}"/>
              </a:ext>
            </a:extLst>
          </p:cNvPr>
          <p:cNvSpPr/>
          <p:nvPr/>
        </p:nvSpPr>
        <p:spPr>
          <a:xfrm>
            <a:off x="476416" y="4637143"/>
            <a:ext cx="5916569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1D624-B9C3-4ABD-9D27-6D7BEE40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Cambiar el valor en una posición concreta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1FC6E866-6451-476C-B3CA-F6D35DEDB108}"/>
              </a:ext>
            </a:extLst>
          </p:cNvPr>
          <p:cNvGrpSpPr/>
          <p:nvPr/>
        </p:nvGrpSpPr>
        <p:grpSpPr>
          <a:xfrm>
            <a:off x="476416" y="2731680"/>
            <a:ext cx="1979939" cy="703274"/>
            <a:chOff x="750278" y="2872154"/>
            <a:chExt cx="2321170" cy="866652"/>
          </a:xfrm>
        </p:grpSpPr>
        <p:sp>
          <p:nvSpPr>
            <p:cNvPr id="4" name="Ορθογώνιο 3">
              <a:extLst>
                <a:ext uri="{FF2B5EF4-FFF2-40B4-BE49-F238E27FC236}">
                  <a16:creationId xmlns:a16="http://schemas.microsoft.com/office/drawing/2014/main" id="{DBC2D256-E0E9-4806-84E2-CE3502AEC542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A9C9F34B-EBC9-42E3-B879-E0E74A4FD384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18A91894-E66E-43D0-924B-C9174F64FF59}"/>
              </a:ext>
            </a:extLst>
          </p:cNvPr>
          <p:cNvGrpSpPr/>
          <p:nvPr/>
        </p:nvGrpSpPr>
        <p:grpSpPr>
          <a:xfrm>
            <a:off x="2792045" y="2718833"/>
            <a:ext cx="1876004" cy="703274"/>
            <a:chOff x="750278" y="2872154"/>
            <a:chExt cx="2321170" cy="866652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8E3CD4E6-EB1B-429A-8F1A-1BB6B22E1B7A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F2725D82-A54A-48C2-ABC5-A76818D51140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4E9BB236-202A-44E1-8EE5-D8AC60909BFC}"/>
              </a:ext>
            </a:extLst>
          </p:cNvPr>
          <p:cNvGrpSpPr/>
          <p:nvPr/>
        </p:nvGrpSpPr>
        <p:grpSpPr>
          <a:xfrm>
            <a:off x="7511054" y="2718833"/>
            <a:ext cx="1884998" cy="703275"/>
            <a:chOff x="750278" y="2872154"/>
            <a:chExt cx="2321170" cy="866653"/>
          </a:xfrm>
        </p:grpSpPr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F2E0AC24-23AA-4DDA-B0AF-632F12E55E67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2799B3DB-DDEC-45BC-AF30-C3DC5BD6480B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C628E986-4C7C-4AB1-A6E9-7D527E0F6065}"/>
              </a:ext>
            </a:extLst>
          </p:cNvPr>
          <p:cNvGrpSpPr/>
          <p:nvPr/>
        </p:nvGrpSpPr>
        <p:grpSpPr>
          <a:xfrm>
            <a:off x="5119733" y="2725725"/>
            <a:ext cx="1884998" cy="703274"/>
            <a:chOff x="750278" y="2872154"/>
            <a:chExt cx="2321170" cy="866652"/>
          </a:xfrm>
        </p:grpSpPr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id="{C9776DCD-7243-49A9-8B0D-A27D99F4A0F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Naxos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4C13C047-E795-4E44-BA44-32107A864478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46FF316F-8E06-4E0A-9600-3DB884F26B23}"/>
              </a:ext>
            </a:extLst>
          </p:cNvPr>
          <p:cNvGrpSpPr/>
          <p:nvPr/>
        </p:nvGrpSpPr>
        <p:grpSpPr>
          <a:xfrm>
            <a:off x="9784104" y="2725725"/>
            <a:ext cx="1884998" cy="703275"/>
            <a:chOff x="750278" y="2872154"/>
            <a:chExt cx="2321170" cy="866653"/>
          </a:xfrm>
        </p:grpSpPr>
        <p:sp>
          <p:nvSpPr>
            <p:cNvPr id="16" name="Ορθογώνιο 15">
              <a:extLst>
                <a:ext uri="{FF2B5EF4-FFF2-40B4-BE49-F238E27FC236}">
                  <a16:creationId xmlns:a16="http://schemas.microsoft.com/office/drawing/2014/main" id="{29EF1602-FBBA-4D90-AAE6-6846C06BABF6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Crete 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2392D6A9-3CFE-404A-A4EE-A648FC0634CA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6D9A5FBA-BA62-4972-837A-CB7F235E3B8D}"/>
              </a:ext>
            </a:extLst>
          </p:cNvPr>
          <p:cNvCxnSpPr>
            <a:cxnSpLocks/>
          </p:cNvCxnSpPr>
          <p:nvPr/>
        </p:nvCxnSpPr>
        <p:spPr>
          <a:xfrm>
            <a:off x="2219001" y="3090502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5E9ED806-A8C5-4044-A55A-1926E546B9FF}"/>
              </a:ext>
            </a:extLst>
          </p:cNvPr>
          <p:cNvCxnSpPr>
            <a:cxnSpLocks/>
          </p:cNvCxnSpPr>
          <p:nvPr/>
        </p:nvCxnSpPr>
        <p:spPr>
          <a:xfrm>
            <a:off x="6936771" y="3074387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D86D973B-6295-4512-822B-6CB295BB09E5}"/>
              </a:ext>
            </a:extLst>
          </p:cNvPr>
          <p:cNvCxnSpPr>
            <a:cxnSpLocks/>
          </p:cNvCxnSpPr>
          <p:nvPr/>
        </p:nvCxnSpPr>
        <p:spPr>
          <a:xfrm>
            <a:off x="9203607" y="307438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Οβάλ 20">
            <a:extLst>
              <a:ext uri="{FF2B5EF4-FFF2-40B4-BE49-F238E27FC236}">
                <a16:creationId xmlns:a16="http://schemas.microsoft.com/office/drawing/2014/main" id="{4168F189-DBDD-4150-B004-6069ED53EF83}"/>
              </a:ext>
            </a:extLst>
          </p:cNvPr>
          <p:cNvSpPr/>
          <p:nvPr/>
        </p:nvSpPr>
        <p:spPr>
          <a:xfrm>
            <a:off x="11361876" y="2926377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3465EEB5-27EE-4144-B051-8380619A2DC1}"/>
              </a:ext>
            </a:extLst>
          </p:cNvPr>
          <p:cNvCxnSpPr>
            <a:cxnSpLocks/>
          </p:cNvCxnSpPr>
          <p:nvPr/>
        </p:nvCxnSpPr>
        <p:spPr>
          <a:xfrm>
            <a:off x="4542786" y="3116388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6886F0C6-BB78-41B5-A63B-82EC341A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70" y="4552987"/>
            <a:ext cx="677050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  <a:tab pos="900113" algn="l"/>
                <a:tab pos="1260475" algn="l"/>
              </a:tabLst>
            </a:pPr>
            <a:r>
              <a:rPr kumimoji="0" lang="el-GR" altLang="el-G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Islas.Set(4, “Rhodes”)</a:t>
            </a:r>
            <a:endParaRPr kumimoji="0" lang="el-GR" altLang="el-G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6" name="Ομάδα 25">
            <a:extLst>
              <a:ext uri="{FF2B5EF4-FFF2-40B4-BE49-F238E27FC236}">
                <a16:creationId xmlns:a16="http://schemas.microsoft.com/office/drawing/2014/main" id="{7F23B02F-0AD6-4E4F-AE0C-474685142195}"/>
              </a:ext>
            </a:extLst>
          </p:cNvPr>
          <p:cNvGrpSpPr/>
          <p:nvPr/>
        </p:nvGrpSpPr>
        <p:grpSpPr>
          <a:xfrm>
            <a:off x="9784104" y="2731837"/>
            <a:ext cx="1884998" cy="703275"/>
            <a:chOff x="750278" y="2872154"/>
            <a:chExt cx="2321170" cy="866653"/>
          </a:xfrm>
        </p:grpSpPr>
        <p:sp>
          <p:nvSpPr>
            <p:cNvPr id="27" name="Ορθογώνιο 26">
              <a:extLst>
                <a:ext uri="{FF2B5EF4-FFF2-40B4-BE49-F238E27FC236}">
                  <a16:creationId xmlns:a16="http://schemas.microsoft.com/office/drawing/2014/main" id="{E2669464-18A1-42D8-B98E-2FC312CBE579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Rhodes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28" name="Ορθογώνιο 27">
              <a:extLst>
                <a:ext uri="{FF2B5EF4-FFF2-40B4-BE49-F238E27FC236}">
                  <a16:creationId xmlns:a16="http://schemas.microsoft.com/office/drawing/2014/main" id="{DAA112E1-C7E6-4B84-9837-94F00D9009EC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25" name="Οβάλ 24">
            <a:extLst>
              <a:ext uri="{FF2B5EF4-FFF2-40B4-BE49-F238E27FC236}">
                <a16:creationId xmlns:a16="http://schemas.microsoft.com/office/drawing/2014/main" id="{1277497F-1FF1-45F2-A471-3B647BCC378D}"/>
              </a:ext>
            </a:extLst>
          </p:cNvPr>
          <p:cNvSpPr/>
          <p:nvPr/>
        </p:nvSpPr>
        <p:spPr>
          <a:xfrm>
            <a:off x="11361876" y="2926377"/>
            <a:ext cx="245456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10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Ορθογώνιο 29">
            <a:extLst>
              <a:ext uri="{FF2B5EF4-FFF2-40B4-BE49-F238E27FC236}">
                <a16:creationId xmlns:a16="http://schemas.microsoft.com/office/drawing/2014/main" id="{64250D74-7064-44D6-9D4D-828EA342C626}"/>
              </a:ext>
            </a:extLst>
          </p:cNvPr>
          <p:cNvSpPr/>
          <p:nvPr/>
        </p:nvSpPr>
        <p:spPr>
          <a:xfrm>
            <a:off x="476417" y="4637143"/>
            <a:ext cx="3315296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1D624-B9C3-4ABD-9D27-6D7BEE40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Tamaño de la lista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1FC6E866-6451-476C-B3CA-F6D35DEDB108}"/>
              </a:ext>
            </a:extLst>
          </p:cNvPr>
          <p:cNvGrpSpPr/>
          <p:nvPr/>
        </p:nvGrpSpPr>
        <p:grpSpPr>
          <a:xfrm>
            <a:off x="476416" y="2731680"/>
            <a:ext cx="1979939" cy="703274"/>
            <a:chOff x="750278" y="2872154"/>
            <a:chExt cx="2321170" cy="866652"/>
          </a:xfrm>
        </p:grpSpPr>
        <p:sp>
          <p:nvSpPr>
            <p:cNvPr id="4" name="Ορθογώνιο 3">
              <a:extLst>
                <a:ext uri="{FF2B5EF4-FFF2-40B4-BE49-F238E27FC236}">
                  <a16:creationId xmlns:a16="http://schemas.microsoft.com/office/drawing/2014/main" id="{DBC2D256-E0E9-4806-84E2-CE3502AEC542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A9C9F34B-EBC9-42E3-B879-E0E74A4FD384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18A91894-E66E-43D0-924B-C9174F64FF59}"/>
              </a:ext>
            </a:extLst>
          </p:cNvPr>
          <p:cNvGrpSpPr/>
          <p:nvPr/>
        </p:nvGrpSpPr>
        <p:grpSpPr>
          <a:xfrm>
            <a:off x="2792045" y="2718833"/>
            <a:ext cx="1876004" cy="703274"/>
            <a:chOff x="750278" y="2872154"/>
            <a:chExt cx="2321170" cy="866652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8E3CD4E6-EB1B-429A-8F1A-1BB6B22E1B7A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F2725D82-A54A-48C2-ABC5-A76818D51140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4E9BB236-202A-44E1-8EE5-D8AC60909BFC}"/>
              </a:ext>
            </a:extLst>
          </p:cNvPr>
          <p:cNvGrpSpPr/>
          <p:nvPr/>
        </p:nvGrpSpPr>
        <p:grpSpPr>
          <a:xfrm>
            <a:off x="7511054" y="2718833"/>
            <a:ext cx="1884998" cy="703275"/>
            <a:chOff x="750278" y="2872154"/>
            <a:chExt cx="2321170" cy="866653"/>
          </a:xfrm>
        </p:grpSpPr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F2E0AC24-23AA-4DDA-B0AF-632F12E55E67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2799B3DB-DDEC-45BC-AF30-C3DC5BD6480B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C628E986-4C7C-4AB1-A6E9-7D527E0F6065}"/>
              </a:ext>
            </a:extLst>
          </p:cNvPr>
          <p:cNvGrpSpPr/>
          <p:nvPr/>
        </p:nvGrpSpPr>
        <p:grpSpPr>
          <a:xfrm>
            <a:off x="5119733" y="2725725"/>
            <a:ext cx="1884998" cy="703274"/>
            <a:chOff x="750278" y="2872154"/>
            <a:chExt cx="2321170" cy="866652"/>
          </a:xfrm>
        </p:grpSpPr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id="{C9776DCD-7243-49A9-8B0D-A27D99F4A0F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Naxos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4C13C047-E795-4E44-BA44-32107A864478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46FF316F-8E06-4E0A-9600-3DB884F26B23}"/>
              </a:ext>
            </a:extLst>
          </p:cNvPr>
          <p:cNvGrpSpPr/>
          <p:nvPr/>
        </p:nvGrpSpPr>
        <p:grpSpPr>
          <a:xfrm>
            <a:off x="9784104" y="2725725"/>
            <a:ext cx="1884998" cy="703275"/>
            <a:chOff x="750278" y="2872154"/>
            <a:chExt cx="2321170" cy="866653"/>
          </a:xfrm>
        </p:grpSpPr>
        <p:sp>
          <p:nvSpPr>
            <p:cNvPr id="16" name="Ορθογώνιο 15">
              <a:extLst>
                <a:ext uri="{FF2B5EF4-FFF2-40B4-BE49-F238E27FC236}">
                  <a16:creationId xmlns:a16="http://schemas.microsoft.com/office/drawing/2014/main" id="{29EF1602-FBBA-4D90-AAE6-6846C06BABF6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Crete 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2392D6A9-3CFE-404A-A4EE-A648FC0634CA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6D9A5FBA-BA62-4972-837A-CB7F235E3B8D}"/>
              </a:ext>
            </a:extLst>
          </p:cNvPr>
          <p:cNvCxnSpPr>
            <a:cxnSpLocks/>
          </p:cNvCxnSpPr>
          <p:nvPr/>
        </p:nvCxnSpPr>
        <p:spPr>
          <a:xfrm>
            <a:off x="2219001" y="3090502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5E9ED806-A8C5-4044-A55A-1926E546B9FF}"/>
              </a:ext>
            </a:extLst>
          </p:cNvPr>
          <p:cNvCxnSpPr>
            <a:cxnSpLocks/>
          </p:cNvCxnSpPr>
          <p:nvPr/>
        </p:nvCxnSpPr>
        <p:spPr>
          <a:xfrm>
            <a:off x="6936771" y="3074387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D86D973B-6295-4512-822B-6CB295BB09E5}"/>
              </a:ext>
            </a:extLst>
          </p:cNvPr>
          <p:cNvCxnSpPr>
            <a:cxnSpLocks/>
          </p:cNvCxnSpPr>
          <p:nvPr/>
        </p:nvCxnSpPr>
        <p:spPr>
          <a:xfrm>
            <a:off x="9203607" y="307438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Οβάλ 20">
            <a:extLst>
              <a:ext uri="{FF2B5EF4-FFF2-40B4-BE49-F238E27FC236}">
                <a16:creationId xmlns:a16="http://schemas.microsoft.com/office/drawing/2014/main" id="{4168F189-DBDD-4150-B004-6069ED53EF83}"/>
              </a:ext>
            </a:extLst>
          </p:cNvPr>
          <p:cNvSpPr/>
          <p:nvPr/>
        </p:nvSpPr>
        <p:spPr>
          <a:xfrm>
            <a:off x="11361876" y="2926377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3465EEB5-27EE-4144-B051-8380619A2DC1}"/>
              </a:ext>
            </a:extLst>
          </p:cNvPr>
          <p:cNvCxnSpPr>
            <a:cxnSpLocks/>
          </p:cNvCxnSpPr>
          <p:nvPr/>
        </p:nvCxnSpPr>
        <p:spPr>
          <a:xfrm>
            <a:off x="4542786" y="3116388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6886F0C6-BB78-41B5-A63B-82EC341A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71" y="4552987"/>
            <a:ext cx="3053026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  <a:tab pos="900113" algn="l"/>
                <a:tab pos="1260475" algn="l"/>
              </a:tabLst>
            </a:pPr>
            <a:r>
              <a:rPr kumimoji="0" lang="el-GR" altLang="el-G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Islas.</a:t>
            </a:r>
            <a:r>
              <a:rPr kumimoji="0" lang="en-US" altLang="el-G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Size</a:t>
            </a:r>
            <a:endParaRPr kumimoji="0" lang="el-GR" altLang="el-G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Ορθογώνιο 27">
            <a:extLst>
              <a:ext uri="{FF2B5EF4-FFF2-40B4-BE49-F238E27FC236}">
                <a16:creationId xmlns:a16="http://schemas.microsoft.com/office/drawing/2014/main" id="{DAA112E1-C7E6-4B84-9837-94F00D9009EC}"/>
              </a:ext>
            </a:extLst>
          </p:cNvPr>
          <p:cNvSpPr/>
          <p:nvPr/>
        </p:nvSpPr>
        <p:spPr>
          <a:xfrm>
            <a:off x="11278774" y="2731838"/>
            <a:ext cx="390328" cy="70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5" name="Οβάλ 24">
            <a:extLst>
              <a:ext uri="{FF2B5EF4-FFF2-40B4-BE49-F238E27FC236}">
                <a16:creationId xmlns:a16="http://schemas.microsoft.com/office/drawing/2014/main" id="{1277497F-1FF1-45F2-A471-3B647BCC378D}"/>
              </a:ext>
            </a:extLst>
          </p:cNvPr>
          <p:cNvSpPr/>
          <p:nvPr/>
        </p:nvSpPr>
        <p:spPr>
          <a:xfrm>
            <a:off x="11361876" y="2926377"/>
            <a:ext cx="245456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5336EEB-F196-4C43-8817-BA2AE877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751" y="4552986"/>
            <a:ext cx="3053026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  <a:tab pos="900113" algn="l"/>
                <a:tab pos="1260475" algn="l"/>
              </a:tabLst>
            </a:pPr>
            <a:r>
              <a:rPr kumimoji="0" lang="en-US" altLang="el-GR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Devuelve</a:t>
            </a:r>
            <a:r>
              <a:rPr kumimoji="0" lang="en-US" altLang="el-G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: 5</a:t>
            </a:r>
            <a:endParaRPr kumimoji="0" lang="el-GR" altLang="el-G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4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E50260D-8248-4B6E-A2A5-4C0E9162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Ordenar</a:t>
            </a:r>
            <a:r>
              <a:rPr lang="en-US" dirty="0"/>
              <a:t> una </a:t>
            </a:r>
            <a:r>
              <a:rPr lang="en-US" dirty="0" err="1"/>
              <a:t>lista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40492898-344F-4501-A755-FA4DC2EF86AA}"/>
              </a:ext>
            </a:extLst>
          </p:cNvPr>
          <p:cNvGrpSpPr/>
          <p:nvPr/>
        </p:nvGrpSpPr>
        <p:grpSpPr>
          <a:xfrm>
            <a:off x="1331003" y="1951711"/>
            <a:ext cx="1979939" cy="703274"/>
            <a:chOff x="750278" y="2872154"/>
            <a:chExt cx="2321170" cy="866652"/>
          </a:xfrm>
        </p:grpSpPr>
        <p:sp>
          <p:nvSpPr>
            <p:cNvPr id="4" name="Ορθογώνιο 3">
              <a:extLst>
                <a:ext uri="{FF2B5EF4-FFF2-40B4-BE49-F238E27FC236}">
                  <a16:creationId xmlns:a16="http://schemas.microsoft.com/office/drawing/2014/main" id="{7738C2F4-59D6-467B-964E-325D7D3F2EB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1CC8B1FC-7111-48F3-B0E3-95E7D83D0A59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C6E1B019-1E3A-4BED-B253-BCA323841642}"/>
              </a:ext>
            </a:extLst>
          </p:cNvPr>
          <p:cNvGrpSpPr/>
          <p:nvPr/>
        </p:nvGrpSpPr>
        <p:grpSpPr>
          <a:xfrm>
            <a:off x="3650535" y="1951711"/>
            <a:ext cx="1876004" cy="703274"/>
            <a:chOff x="750278" y="2872154"/>
            <a:chExt cx="2321170" cy="866652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FF28C60A-6548-489C-957A-F5AE7F4144F3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37697155-470E-4FBE-ADDD-787DF02D611E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11A207B5-5B8F-4427-95B7-3D660AE99654}"/>
              </a:ext>
            </a:extLst>
          </p:cNvPr>
          <p:cNvGrpSpPr/>
          <p:nvPr/>
        </p:nvGrpSpPr>
        <p:grpSpPr>
          <a:xfrm>
            <a:off x="5967047" y="1952002"/>
            <a:ext cx="1884998" cy="703275"/>
            <a:chOff x="750278" y="2872154"/>
            <a:chExt cx="2321170" cy="866653"/>
          </a:xfrm>
        </p:grpSpPr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BC56D4CE-C5C2-45D4-8D66-C29C12C134B4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3ED187E6-E77B-4361-90C8-478BF6EC8195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124D7238-21B7-4B74-A392-AD4395DC45FC}"/>
              </a:ext>
            </a:extLst>
          </p:cNvPr>
          <p:cNvGrpSpPr/>
          <p:nvPr/>
        </p:nvGrpSpPr>
        <p:grpSpPr>
          <a:xfrm>
            <a:off x="8240097" y="1958894"/>
            <a:ext cx="1884998" cy="703275"/>
            <a:chOff x="750278" y="2872154"/>
            <a:chExt cx="2321170" cy="866653"/>
          </a:xfrm>
        </p:grpSpPr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id="{F845253E-7F03-43B4-A5A8-A95AC20440AB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3A793C0B-7508-44E0-8E19-EFBF7AF8A14C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B129ACC7-F16D-4F73-A05C-16796E5D1D73}"/>
              </a:ext>
            </a:extLst>
          </p:cNvPr>
          <p:cNvCxnSpPr>
            <a:cxnSpLocks/>
          </p:cNvCxnSpPr>
          <p:nvPr/>
        </p:nvCxnSpPr>
        <p:spPr>
          <a:xfrm>
            <a:off x="3073588" y="2310532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C9D42AD2-7204-4086-BF7E-D9A581B8C1D5}"/>
              </a:ext>
            </a:extLst>
          </p:cNvPr>
          <p:cNvCxnSpPr>
            <a:cxnSpLocks/>
          </p:cNvCxnSpPr>
          <p:nvPr/>
        </p:nvCxnSpPr>
        <p:spPr>
          <a:xfrm>
            <a:off x="5383034" y="2294418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BBB3C026-9F13-45F1-BE9C-647B62955F8E}"/>
              </a:ext>
            </a:extLst>
          </p:cNvPr>
          <p:cNvCxnSpPr>
            <a:cxnSpLocks/>
          </p:cNvCxnSpPr>
          <p:nvPr/>
        </p:nvCxnSpPr>
        <p:spPr>
          <a:xfrm>
            <a:off x="7659600" y="2307555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Οβάλ 17">
            <a:extLst>
              <a:ext uri="{FF2B5EF4-FFF2-40B4-BE49-F238E27FC236}">
                <a16:creationId xmlns:a16="http://schemas.microsoft.com/office/drawing/2014/main" id="{4487153D-C2FE-495D-A1B6-0824FC0B1B9B}"/>
              </a:ext>
            </a:extLst>
          </p:cNvPr>
          <p:cNvSpPr/>
          <p:nvPr/>
        </p:nvSpPr>
        <p:spPr>
          <a:xfrm>
            <a:off x="9817869" y="2159546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9" name="Ομάδα 18">
            <a:extLst>
              <a:ext uri="{FF2B5EF4-FFF2-40B4-BE49-F238E27FC236}">
                <a16:creationId xmlns:a16="http://schemas.microsoft.com/office/drawing/2014/main" id="{3E4BFF95-E336-4446-880C-8EDAB1757BD7}"/>
              </a:ext>
            </a:extLst>
          </p:cNvPr>
          <p:cNvGrpSpPr/>
          <p:nvPr/>
        </p:nvGrpSpPr>
        <p:grpSpPr>
          <a:xfrm>
            <a:off x="1338069" y="3439962"/>
            <a:ext cx="1979939" cy="703274"/>
            <a:chOff x="750278" y="2872154"/>
            <a:chExt cx="2321170" cy="866652"/>
          </a:xfrm>
        </p:grpSpPr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53808A8B-58B8-4242-8F33-56A1FAD6FDCD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21" name="Ορθογώνιο 20">
              <a:extLst>
                <a:ext uri="{FF2B5EF4-FFF2-40B4-BE49-F238E27FC236}">
                  <a16:creationId xmlns:a16="http://schemas.microsoft.com/office/drawing/2014/main" id="{B7850725-F69A-480C-A480-C4796FDFC0CA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2" name="Ομάδα 21">
            <a:extLst>
              <a:ext uri="{FF2B5EF4-FFF2-40B4-BE49-F238E27FC236}">
                <a16:creationId xmlns:a16="http://schemas.microsoft.com/office/drawing/2014/main" id="{4BC74BD3-0F20-4625-9DC4-E8522ABBA097}"/>
              </a:ext>
            </a:extLst>
          </p:cNvPr>
          <p:cNvGrpSpPr/>
          <p:nvPr/>
        </p:nvGrpSpPr>
        <p:grpSpPr>
          <a:xfrm>
            <a:off x="3657601" y="3439962"/>
            <a:ext cx="1876004" cy="703274"/>
            <a:chOff x="750278" y="2872154"/>
            <a:chExt cx="2321170" cy="866652"/>
          </a:xfrm>
        </p:grpSpPr>
        <p:sp>
          <p:nvSpPr>
            <p:cNvPr id="23" name="Ορθογώνιο 22">
              <a:extLst>
                <a:ext uri="{FF2B5EF4-FFF2-40B4-BE49-F238E27FC236}">
                  <a16:creationId xmlns:a16="http://schemas.microsoft.com/office/drawing/2014/main" id="{54ABC7F5-BE0C-4042-89B8-A74B22964431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24" name="Ορθογώνιο 23">
              <a:extLst>
                <a:ext uri="{FF2B5EF4-FFF2-40B4-BE49-F238E27FC236}">
                  <a16:creationId xmlns:a16="http://schemas.microsoft.com/office/drawing/2014/main" id="{2937CF22-B4D9-4547-AAAF-649D1390A0C7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5" name="Ομάδα 24">
            <a:extLst>
              <a:ext uri="{FF2B5EF4-FFF2-40B4-BE49-F238E27FC236}">
                <a16:creationId xmlns:a16="http://schemas.microsoft.com/office/drawing/2014/main" id="{7331F94D-FD5D-4FEF-82DF-E4B563776FF2}"/>
              </a:ext>
            </a:extLst>
          </p:cNvPr>
          <p:cNvGrpSpPr/>
          <p:nvPr/>
        </p:nvGrpSpPr>
        <p:grpSpPr>
          <a:xfrm>
            <a:off x="5974113" y="3440253"/>
            <a:ext cx="1884998" cy="703275"/>
            <a:chOff x="750278" y="2872154"/>
            <a:chExt cx="2321170" cy="866653"/>
          </a:xfrm>
        </p:grpSpPr>
        <p:sp>
          <p:nvSpPr>
            <p:cNvPr id="26" name="Ορθογώνιο 25">
              <a:extLst>
                <a:ext uri="{FF2B5EF4-FFF2-40B4-BE49-F238E27FC236}">
                  <a16:creationId xmlns:a16="http://schemas.microsoft.com/office/drawing/2014/main" id="{FD74806F-6BB7-47C6-AD48-CB92B0F394F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Piraeus</a:t>
              </a:r>
              <a:endParaRPr lang="el-GR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Ορθογώνιο 26">
              <a:extLst>
                <a:ext uri="{FF2B5EF4-FFF2-40B4-BE49-F238E27FC236}">
                  <a16:creationId xmlns:a16="http://schemas.microsoft.com/office/drawing/2014/main" id="{A12AFE84-C488-4A97-B379-AAA3E1D2F3DD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28" name="Ομάδα 27">
            <a:extLst>
              <a:ext uri="{FF2B5EF4-FFF2-40B4-BE49-F238E27FC236}">
                <a16:creationId xmlns:a16="http://schemas.microsoft.com/office/drawing/2014/main" id="{3481A6B6-154D-46D3-834B-816B039D11E7}"/>
              </a:ext>
            </a:extLst>
          </p:cNvPr>
          <p:cNvGrpSpPr/>
          <p:nvPr/>
        </p:nvGrpSpPr>
        <p:grpSpPr>
          <a:xfrm>
            <a:off x="8247163" y="3447145"/>
            <a:ext cx="1884998" cy="703275"/>
            <a:chOff x="750278" y="2872154"/>
            <a:chExt cx="2321170" cy="866653"/>
          </a:xfrm>
        </p:grpSpPr>
        <p:sp>
          <p:nvSpPr>
            <p:cNvPr id="29" name="Ορθογώνιο 28">
              <a:extLst>
                <a:ext uri="{FF2B5EF4-FFF2-40B4-BE49-F238E27FC236}">
                  <a16:creationId xmlns:a16="http://schemas.microsoft.com/office/drawing/2014/main" id="{3FC90DD8-6111-4F8A-81B8-7D218782E8C7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0" name="Ορθογώνιο 29">
              <a:extLst>
                <a:ext uri="{FF2B5EF4-FFF2-40B4-BE49-F238E27FC236}">
                  <a16:creationId xmlns:a16="http://schemas.microsoft.com/office/drawing/2014/main" id="{8020C182-D926-4B63-A770-FF10648C43EA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CADCD26A-0671-4D66-94EB-45DAEB0B08BF}"/>
              </a:ext>
            </a:extLst>
          </p:cNvPr>
          <p:cNvCxnSpPr>
            <a:cxnSpLocks/>
          </p:cNvCxnSpPr>
          <p:nvPr/>
        </p:nvCxnSpPr>
        <p:spPr>
          <a:xfrm>
            <a:off x="3080654" y="3798783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Ευθύγραμμο βέλος σύνδεσης 31">
            <a:extLst>
              <a:ext uri="{FF2B5EF4-FFF2-40B4-BE49-F238E27FC236}">
                <a16:creationId xmlns:a16="http://schemas.microsoft.com/office/drawing/2014/main" id="{7F0A22EC-52EC-4444-9D84-4A0DA4021D15}"/>
              </a:ext>
            </a:extLst>
          </p:cNvPr>
          <p:cNvCxnSpPr>
            <a:cxnSpLocks/>
          </p:cNvCxnSpPr>
          <p:nvPr/>
        </p:nvCxnSpPr>
        <p:spPr>
          <a:xfrm>
            <a:off x="5390100" y="3782669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Ευθύγραμμο βέλος σύνδεσης 32">
            <a:extLst>
              <a:ext uri="{FF2B5EF4-FFF2-40B4-BE49-F238E27FC236}">
                <a16:creationId xmlns:a16="http://schemas.microsoft.com/office/drawing/2014/main" id="{228AC195-5370-431D-BF92-A49AB53879A3}"/>
              </a:ext>
            </a:extLst>
          </p:cNvPr>
          <p:cNvCxnSpPr>
            <a:cxnSpLocks/>
          </p:cNvCxnSpPr>
          <p:nvPr/>
        </p:nvCxnSpPr>
        <p:spPr>
          <a:xfrm>
            <a:off x="7666666" y="379580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Οβάλ 33">
            <a:extLst>
              <a:ext uri="{FF2B5EF4-FFF2-40B4-BE49-F238E27FC236}">
                <a16:creationId xmlns:a16="http://schemas.microsoft.com/office/drawing/2014/main" id="{EB9229F0-9E4D-4EBB-B057-2F36294C5171}"/>
              </a:ext>
            </a:extLst>
          </p:cNvPr>
          <p:cNvSpPr/>
          <p:nvPr/>
        </p:nvSpPr>
        <p:spPr>
          <a:xfrm>
            <a:off x="9824935" y="3647797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5" name="Ομάδα 34">
            <a:extLst>
              <a:ext uri="{FF2B5EF4-FFF2-40B4-BE49-F238E27FC236}">
                <a16:creationId xmlns:a16="http://schemas.microsoft.com/office/drawing/2014/main" id="{65C892D3-F06A-40CE-B87A-7AD34044C926}"/>
              </a:ext>
            </a:extLst>
          </p:cNvPr>
          <p:cNvGrpSpPr/>
          <p:nvPr/>
        </p:nvGrpSpPr>
        <p:grpSpPr>
          <a:xfrm>
            <a:off x="1338069" y="4946787"/>
            <a:ext cx="1979939" cy="703274"/>
            <a:chOff x="750278" y="2872154"/>
            <a:chExt cx="2321170" cy="866652"/>
          </a:xfrm>
        </p:grpSpPr>
        <p:sp>
          <p:nvSpPr>
            <p:cNvPr id="36" name="Ορθογώνιο 35">
              <a:extLst>
                <a:ext uri="{FF2B5EF4-FFF2-40B4-BE49-F238E27FC236}">
                  <a16:creationId xmlns:a16="http://schemas.microsoft.com/office/drawing/2014/main" id="{C7B273F8-5CF1-49DF-9F2B-EF9B795F9D80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7" name="Ορθογώνιο 36">
              <a:extLst>
                <a:ext uri="{FF2B5EF4-FFF2-40B4-BE49-F238E27FC236}">
                  <a16:creationId xmlns:a16="http://schemas.microsoft.com/office/drawing/2014/main" id="{6C668EEC-EB4A-449A-AEF9-FBAA3D5D2B58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38" name="Ομάδα 37">
            <a:extLst>
              <a:ext uri="{FF2B5EF4-FFF2-40B4-BE49-F238E27FC236}">
                <a16:creationId xmlns:a16="http://schemas.microsoft.com/office/drawing/2014/main" id="{A62D7239-184C-4D53-9E24-D644ECE34560}"/>
              </a:ext>
            </a:extLst>
          </p:cNvPr>
          <p:cNvGrpSpPr/>
          <p:nvPr/>
        </p:nvGrpSpPr>
        <p:grpSpPr>
          <a:xfrm>
            <a:off x="3657601" y="4946787"/>
            <a:ext cx="1876004" cy="703274"/>
            <a:chOff x="750278" y="2872154"/>
            <a:chExt cx="2321170" cy="866652"/>
          </a:xfrm>
        </p:grpSpPr>
        <p:sp>
          <p:nvSpPr>
            <p:cNvPr id="39" name="Ορθογώνιο 38">
              <a:extLst>
                <a:ext uri="{FF2B5EF4-FFF2-40B4-BE49-F238E27FC236}">
                  <a16:creationId xmlns:a16="http://schemas.microsoft.com/office/drawing/2014/main" id="{04F4B673-94FA-4F4A-8CD2-3FE1994C01B3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40" name="Ορθογώνιο 39">
              <a:extLst>
                <a:ext uri="{FF2B5EF4-FFF2-40B4-BE49-F238E27FC236}">
                  <a16:creationId xmlns:a16="http://schemas.microsoft.com/office/drawing/2014/main" id="{7A7D7103-77E3-4E92-A17A-E353AEBE7D5F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41" name="Ομάδα 40">
            <a:extLst>
              <a:ext uri="{FF2B5EF4-FFF2-40B4-BE49-F238E27FC236}">
                <a16:creationId xmlns:a16="http://schemas.microsoft.com/office/drawing/2014/main" id="{A40EFBA6-2D4F-46EE-8159-BCE65DD9D521}"/>
              </a:ext>
            </a:extLst>
          </p:cNvPr>
          <p:cNvGrpSpPr/>
          <p:nvPr/>
        </p:nvGrpSpPr>
        <p:grpSpPr>
          <a:xfrm>
            <a:off x="5974113" y="4947078"/>
            <a:ext cx="1884998" cy="703275"/>
            <a:chOff x="750278" y="2872154"/>
            <a:chExt cx="2321170" cy="866653"/>
          </a:xfrm>
        </p:grpSpPr>
        <p:sp>
          <p:nvSpPr>
            <p:cNvPr id="42" name="Ορθογώνιο 41">
              <a:extLst>
                <a:ext uri="{FF2B5EF4-FFF2-40B4-BE49-F238E27FC236}">
                  <a16:creationId xmlns:a16="http://schemas.microsoft.com/office/drawing/2014/main" id="{1CCD280D-4EC9-43C3-9483-1BF469E9E725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43" name="Ορθογώνιο 42">
              <a:extLst>
                <a:ext uri="{FF2B5EF4-FFF2-40B4-BE49-F238E27FC236}">
                  <a16:creationId xmlns:a16="http://schemas.microsoft.com/office/drawing/2014/main" id="{A0A8A9A8-2A04-4FDC-A162-BE176ECFBCEB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44" name="Ομάδα 43">
            <a:extLst>
              <a:ext uri="{FF2B5EF4-FFF2-40B4-BE49-F238E27FC236}">
                <a16:creationId xmlns:a16="http://schemas.microsoft.com/office/drawing/2014/main" id="{865E7A88-99C0-496D-B787-201F82465A65}"/>
              </a:ext>
            </a:extLst>
          </p:cNvPr>
          <p:cNvGrpSpPr/>
          <p:nvPr/>
        </p:nvGrpSpPr>
        <p:grpSpPr>
          <a:xfrm>
            <a:off x="8247163" y="4953970"/>
            <a:ext cx="1884998" cy="703275"/>
            <a:chOff x="750278" y="2872154"/>
            <a:chExt cx="2321170" cy="866653"/>
          </a:xfrm>
        </p:grpSpPr>
        <p:sp>
          <p:nvSpPr>
            <p:cNvPr id="45" name="Ορθογώνιο 44">
              <a:extLst>
                <a:ext uri="{FF2B5EF4-FFF2-40B4-BE49-F238E27FC236}">
                  <a16:creationId xmlns:a16="http://schemas.microsoft.com/office/drawing/2014/main" id="{B77CEF35-D04D-408B-90D2-946BC5857440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46" name="Ορθογώνιο 45">
              <a:extLst>
                <a:ext uri="{FF2B5EF4-FFF2-40B4-BE49-F238E27FC236}">
                  <a16:creationId xmlns:a16="http://schemas.microsoft.com/office/drawing/2014/main" id="{743E9B58-CBD0-44BB-B7A5-6E3283259B48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47" name="Ευθύγραμμο βέλος σύνδεσης 46">
            <a:extLst>
              <a:ext uri="{FF2B5EF4-FFF2-40B4-BE49-F238E27FC236}">
                <a16:creationId xmlns:a16="http://schemas.microsoft.com/office/drawing/2014/main" id="{C9B35F8A-7C4C-447C-A843-6EE927BAC75C}"/>
              </a:ext>
            </a:extLst>
          </p:cNvPr>
          <p:cNvCxnSpPr>
            <a:cxnSpLocks/>
          </p:cNvCxnSpPr>
          <p:nvPr/>
        </p:nvCxnSpPr>
        <p:spPr>
          <a:xfrm>
            <a:off x="3080654" y="5305608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Ευθύγραμμο βέλος σύνδεσης 47">
            <a:extLst>
              <a:ext uri="{FF2B5EF4-FFF2-40B4-BE49-F238E27FC236}">
                <a16:creationId xmlns:a16="http://schemas.microsoft.com/office/drawing/2014/main" id="{D5FFBB04-0556-4DCC-BD60-1E301683B384}"/>
              </a:ext>
            </a:extLst>
          </p:cNvPr>
          <p:cNvCxnSpPr>
            <a:cxnSpLocks/>
          </p:cNvCxnSpPr>
          <p:nvPr/>
        </p:nvCxnSpPr>
        <p:spPr>
          <a:xfrm>
            <a:off x="5390100" y="5289494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>
            <a:extLst>
              <a:ext uri="{FF2B5EF4-FFF2-40B4-BE49-F238E27FC236}">
                <a16:creationId xmlns:a16="http://schemas.microsoft.com/office/drawing/2014/main" id="{44CB9098-EDC6-41EE-B34F-E27239FE9581}"/>
              </a:ext>
            </a:extLst>
          </p:cNvPr>
          <p:cNvCxnSpPr>
            <a:cxnSpLocks/>
          </p:cNvCxnSpPr>
          <p:nvPr/>
        </p:nvCxnSpPr>
        <p:spPr>
          <a:xfrm>
            <a:off x="7666666" y="5302631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Οβάλ 49">
            <a:extLst>
              <a:ext uri="{FF2B5EF4-FFF2-40B4-BE49-F238E27FC236}">
                <a16:creationId xmlns:a16="http://schemas.microsoft.com/office/drawing/2014/main" id="{8D00A74E-B996-454B-A710-642C618CB85E}"/>
              </a:ext>
            </a:extLst>
          </p:cNvPr>
          <p:cNvSpPr/>
          <p:nvPr/>
        </p:nvSpPr>
        <p:spPr>
          <a:xfrm>
            <a:off x="9824935" y="5154622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CF6D9-B034-477B-ACA9-587AC880C0B0}"/>
              </a:ext>
            </a:extLst>
          </p:cNvPr>
          <p:cNvSpPr txBox="1"/>
          <p:nvPr/>
        </p:nvSpPr>
        <p:spPr>
          <a:xfrm>
            <a:off x="1193120" y="1435674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Islas</a:t>
            </a:r>
            <a:endParaRPr lang="el-GR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A9ECC6-2FA4-473B-B651-E6A70A03AA4F}"/>
              </a:ext>
            </a:extLst>
          </p:cNvPr>
          <p:cNvSpPr txBox="1"/>
          <p:nvPr/>
        </p:nvSpPr>
        <p:spPr>
          <a:xfrm>
            <a:off x="1193120" y="2907612"/>
            <a:ext cx="2363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Islas.Sort</a:t>
            </a:r>
            <a:r>
              <a:rPr lang="es-ES" sz="2800" dirty="0"/>
              <a:t>(True)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01386E-8661-4C69-9FC1-A0A302D93541}"/>
              </a:ext>
            </a:extLst>
          </p:cNvPr>
          <p:cNvSpPr txBox="1"/>
          <p:nvPr/>
        </p:nvSpPr>
        <p:spPr>
          <a:xfrm>
            <a:off x="1193120" y="4502057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Islas.Sort</a:t>
            </a:r>
            <a:r>
              <a:rPr lang="es-ES" sz="2800" dirty="0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42548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647</Words>
  <Application>Microsoft Office PowerPoint</Application>
  <PresentationFormat>Panorámica</PresentationFormat>
  <Paragraphs>142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Verdana</vt:lpstr>
      <vt:lpstr>Θέμα του Office</vt:lpstr>
      <vt:lpstr>Programando con B4X</vt:lpstr>
      <vt:lpstr>Hoy aprenderás</vt:lpstr>
      <vt:lpstr>¿Qué es una lista?</vt:lpstr>
      <vt:lpstr>Creación de una lista</vt:lpstr>
      <vt:lpstr>Insertar un ítem en una posición determinada</vt:lpstr>
      <vt:lpstr>Eliminar un ítem de una posición determinada</vt:lpstr>
      <vt:lpstr>Cambiar el valor en una posición concreta</vt:lpstr>
      <vt:lpstr>Tamaño de la lista</vt:lpstr>
      <vt:lpstr>Ordenar una lista</vt:lpstr>
      <vt:lpstr>Más métodos para trabajar con listas</vt:lpstr>
      <vt:lpstr>Insertar otros tipo de ítems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usuario</cp:lastModifiedBy>
  <cp:revision>439</cp:revision>
  <dcterms:created xsi:type="dcterms:W3CDTF">2021-01-19T13:00:32Z</dcterms:created>
  <dcterms:modified xsi:type="dcterms:W3CDTF">2021-05-04T18:18:32Z</dcterms:modified>
</cp:coreProperties>
</file>