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7C3"/>
    <a:srgbClr val="4AB5D9"/>
    <a:srgbClr val="81D1EC"/>
    <a:srgbClr val="FE9900"/>
    <a:srgbClr val="FD953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256" autoAdjust="0"/>
  </p:normalViewPr>
  <p:slideViewPr>
    <p:cSldViewPr snapToGrid="0">
      <p:cViewPr varScale="1">
        <p:scale>
          <a:sx n="87" d="100"/>
          <a:sy n="87" d="100"/>
        </p:scale>
        <p:origin x="9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7/3/2021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7/3/2021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7/3/2021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7/3/2021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Programando</a:t>
            </a:r>
            <a:r>
              <a:rPr lang="en-US" dirty="0"/>
              <a:t> con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 err="1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Ejercicio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8E6620D-854A-4ECE-BEE7-50485226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6" y="246185"/>
            <a:ext cx="10638694" cy="1472100"/>
          </a:xfrm>
        </p:spPr>
        <p:txBody>
          <a:bodyPr>
            <a:normAutofit/>
          </a:bodyPr>
          <a:lstStyle/>
          <a:p>
            <a:r>
              <a:rPr lang="es-ES" sz="2800" dirty="0"/>
              <a:t>En los siguientes ejercicios, identifique las variables que necesita declarar. Para cada uno de ellos, escriba la declaración relevante y asígnele un nombre apropiado.</a:t>
            </a:r>
            <a:endParaRPr lang="el-G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2A07E-7CFD-4FE7-A242-104D8CB78E50}"/>
              </a:ext>
            </a:extLst>
          </p:cNvPr>
          <p:cNvSpPr txBox="1"/>
          <p:nvPr/>
        </p:nvSpPr>
        <p:spPr>
          <a:xfrm>
            <a:off x="715106" y="2039035"/>
            <a:ext cx="10638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Calcula el volumen de un cilindro con un radio y una altura dados.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Πίνακας 5">
            <a:extLst>
              <a:ext uri="{FF2B5EF4-FFF2-40B4-BE49-F238E27FC236}">
                <a16:creationId xmlns:a16="http://schemas.microsoft.com/office/drawing/2014/main" id="{24CFBF63-1A23-4ACF-8D68-0CCF39883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34040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Información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D54443-10D5-4C93-B885-438B3A81F0D3}"/>
              </a:ext>
            </a:extLst>
          </p:cNvPr>
          <p:cNvSpPr txBox="1"/>
          <p:nvPr/>
        </p:nvSpPr>
        <p:spPr>
          <a:xfrm>
            <a:off x="1389184" y="3234878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radio</a:t>
            </a: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altura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7A3F1-24CF-49AC-91B4-BEA8D4402436}"/>
              </a:ext>
            </a:extLst>
          </p:cNvPr>
          <p:cNvSpPr txBox="1"/>
          <p:nvPr/>
        </p:nvSpPr>
        <p:spPr>
          <a:xfrm>
            <a:off x="9812216" y="3234878"/>
            <a:ext cx="1795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volumen</a:t>
            </a:r>
            <a:endParaRPr lang="el-G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D721F-07E4-4278-A18B-397F6F2C8FFC}"/>
              </a:ext>
            </a:extLst>
          </p:cNvPr>
          <p:cNvSpPr txBox="1"/>
          <p:nvPr/>
        </p:nvSpPr>
        <p:spPr>
          <a:xfrm>
            <a:off x="3977054" y="3234877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fltRadio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fltAltura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CEC47-C0C9-4514-AD91-F580C32069FE}"/>
              </a:ext>
            </a:extLst>
          </p:cNvPr>
          <p:cNvSpPr txBox="1"/>
          <p:nvPr/>
        </p:nvSpPr>
        <p:spPr>
          <a:xfrm>
            <a:off x="7017745" y="3270047"/>
            <a:ext cx="2058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fltVolumen</a:t>
            </a:r>
            <a:endParaRPr lang="el-GR" sz="2400" dirty="0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A31AE555-BA29-4518-8139-A97C564834C0}"/>
              </a:ext>
            </a:extLst>
          </p:cNvPr>
          <p:cNvSpPr/>
          <p:nvPr/>
        </p:nvSpPr>
        <p:spPr>
          <a:xfrm>
            <a:off x="627961" y="4865556"/>
            <a:ext cx="10725839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fltRadio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fltAltura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fltVolumen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l-G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6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3E1B25-0928-4E2C-9BEF-28B8D1BA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43FBD-195D-4487-84A3-145451A71334}"/>
              </a:ext>
            </a:extLst>
          </p:cNvPr>
          <p:cNvSpPr txBox="1"/>
          <p:nvPr/>
        </p:nvSpPr>
        <p:spPr>
          <a:xfrm>
            <a:off x="838200" y="1365512"/>
            <a:ext cx="106152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Haga un programa que acepte un número entero positivo y calcule su cuadrado, cubo y raíz cuadrada.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Πίνακας 5">
            <a:extLst>
              <a:ext uri="{FF2B5EF4-FFF2-40B4-BE49-F238E27FC236}">
                <a16:creationId xmlns:a16="http://schemas.microsoft.com/office/drawing/2014/main" id="{C2268300-B742-4598-AC24-4A6D19E2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31850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Información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FB3ECA-475C-4024-ABB3-2DCAC899E8C9}"/>
              </a:ext>
            </a:extLst>
          </p:cNvPr>
          <p:cNvSpPr txBox="1"/>
          <p:nvPr/>
        </p:nvSpPr>
        <p:spPr>
          <a:xfrm>
            <a:off x="668215" y="3234878"/>
            <a:ext cx="2590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Entero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positivo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1F3A6-7B72-4B6D-BC05-E398E1BD958A}"/>
              </a:ext>
            </a:extLst>
          </p:cNvPr>
          <p:cNvSpPr txBox="1"/>
          <p:nvPr/>
        </p:nvSpPr>
        <p:spPr>
          <a:xfrm>
            <a:off x="9589477" y="3234878"/>
            <a:ext cx="24618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Cuadrado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Cubo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Raíz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cuadrada</a:t>
            </a:r>
            <a:endParaRPr lang="el-G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9ABE0-FACD-4575-89C1-9218E602D67D}"/>
              </a:ext>
            </a:extLst>
          </p:cNvPr>
          <p:cNvSpPr txBox="1"/>
          <p:nvPr/>
        </p:nvSpPr>
        <p:spPr>
          <a:xfrm>
            <a:off x="3977054" y="3234877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intPositivo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5CA11-D91A-41D9-A059-5EA30E4A0612}"/>
              </a:ext>
            </a:extLst>
          </p:cNvPr>
          <p:cNvSpPr txBox="1"/>
          <p:nvPr/>
        </p:nvSpPr>
        <p:spPr>
          <a:xfrm>
            <a:off x="6940627" y="3270047"/>
            <a:ext cx="2135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intCuadrado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intCubo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fltRaízCuad</a:t>
            </a:r>
            <a:endParaRPr lang="el-GR" sz="2400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D83D7F9A-1D1E-4E71-BC53-E029F43CF9AA}"/>
              </a:ext>
            </a:extLst>
          </p:cNvPr>
          <p:cNvSpPr/>
          <p:nvPr/>
        </p:nvSpPr>
        <p:spPr>
          <a:xfrm>
            <a:off x="668215" y="4865556"/>
            <a:ext cx="11075766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intPositivo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intCuadrado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intCubo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fltRaízCuad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</a:t>
            </a:r>
            <a:endParaRPr lang="el-GR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4F643F-C10A-48BA-82C1-22C54209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0C61-6F6B-4FCF-A6A2-DB0E9EC467A8}"/>
              </a:ext>
            </a:extLst>
          </p:cNvPr>
          <p:cNvSpPr txBox="1"/>
          <p:nvPr/>
        </p:nvSpPr>
        <p:spPr>
          <a:xfrm>
            <a:off x="668215" y="1028343"/>
            <a:ext cx="106855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</a:rPr>
              <a:t>Haga un programa que lea una suma de dinero en € y calcule y muestre la cantidad correspondiente en $.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98D3B7AA-B3CE-43ED-AB3B-1CF9EA0A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24067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Información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EC566C-14B6-4DC8-A28D-7C637D1B3A64}"/>
              </a:ext>
            </a:extLst>
          </p:cNvPr>
          <p:cNvSpPr txBox="1"/>
          <p:nvPr/>
        </p:nvSpPr>
        <p:spPr>
          <a:xfrm>
            <a:off x="668215" y="3234878"/>
            <a:ext cx="2590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Euros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48D8D-95E4-430B-83F1-864E752D4F66}"/>
              </a:ext>
            </a:extLst>
          </p:cNvPr>
          <p:cNvSpPr txBox="1"/>
          <p:nvPr/>
        </p:nvSpPr>
        <p:spPr>
          <a:xfrm>
            <a:off x="9812215" y="3234878"/>
            <a:ext cx="2239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Dólares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92B02-2886-4990-80B3-43447B201FD9}"/>
              </a:ext>
            </a:extLst>
          </p:cNvPr>
          <p:cNvSpPr txBox="1"/>
          <p:nvPr/>
        </p:nvSpPr>
        <p:spPr>
          <a:xfrm>
            <a:off x="3977054" y="3234877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fltEuros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EADD4-0318-4098-B0C7-13CE9866F946}"/>
              </a:ext>
            </a:extLst>
          </p:cNvPr>
          <p:cNvSpPr txBox="1"/>
          <p:nvPr/>
        </p:nvSpPr>
        <p:spPr>
          <a:xfrm>
            <a:off x="7169861" y="3270047"/>
            <a:ext cx="1795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fltDólares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7BF47A70-FC78-4A34-BCDE-10EFCF191C14}"/>
              </a:ext>
            </a:extLst>
          </p:cNvPr>
          <p:cNvSpPr/>
          <p:nvPr/>
        </p:nvSpPr>
        <p:spPr>
          <a:xfrm>
            <a:off x="2042746" y="4864307"/>
            <a:ext cx="8763000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fltEuros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fltDólares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</a:t>
            </a:r>
            <a:endParaRPr lang="el-GR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9A675C-F7A8-4837-9129-504C35F7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71AC0-9785-4173-A19A-ECB5577781B0}"/>
              </a:ext>
            </a:extLst>
          </p:cNvPr>
          <p:cNvSpPr txBox="1"/>
          <p:nvPr/>
        </p:nvSpPr>
        <p:spPr>
          <a:xfrm>
            <a:off x="668215" y="1146387"/>
            <a:ext cx="108555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</a:rPr>
              <a:t>Escriba un programa que lea la longitud de los lados de un rectángulo desde el teclado y calcule y muestre su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área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345EAC33-072D-4748-BCFF-AB2E13533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54676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Información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BF82C4-2693-44E5-B8F4-21B1678D82B9}"/>
              </a:ext>
            </a:extLst>
          </p:cNvPr>
          <p:cNvSpPr txBox="1"/>
          <p:nvPr/>
        </p:nvSpPr>
        <p:spPr>
          <a:xfrm>
            <a:off x="668215" y="3234878"/>
            <a:ext cx="25908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Largo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Alto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9A2CF-CFA2-4338-829D-3226F3C6B6DD}"/>
              </a:ext>
            </a:extLst>
          </p:cNvPr>
          <p:cNvSpPr txBox="1"/>
          <p:nvPr/>
        </p:nvSpPr>
        <p:spPr>
          <a:xfrm>
            <a:off x="9812215" y="3234878"/>
            <a:ext cx="2239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Área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67781-4D8A-40D7-87FC-E32A890A0AC2}"/>
              </a:ext>
            </a:extLst>
          </p:cNvPr>
          <p:cNvSpPr txBox="1"/>
          <p:nvPr/>
        </p:nvSpPr>
        <p:spPr>
          <a:xfrm>
            <a:off x="3977054" y="3234877"/>
            <a:ext cx="18698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fltLargo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fltAlto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01379-92F6-493E-8BBB-F61340592E29}"/>
              </a:ext>
            </a:extLst>
          </p:cNvPr>
          <p:cNvSpPr txBox="1"/>
          <p:nvPr/>
        </p:nvSpPr>
        <p:spPr>
          <a:xfrm>
            <a:off x="7280031" y="3270047"/>
            <a:ext cx="1795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fltÁrea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A8E6ABF-08DE-4F61-A138-572FFC54D977}"/>
              </a:ext>
            </a:extLst>
          </p:cNvPr>
          <p:cNvSpPr/>
          <p:nvPr/>
        </p:nvSpPr>
        <p:spPr>
          <a:xfrm>
            <a:off x="829408" y="4865557"/>
            <a:ext cx="10524392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fltLargo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fltAlto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fltÁrea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</a:t>
            </a:r>
            <a:endParaRPr lang="el-GR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1BD360-BF08-4884-970A-0DC0C320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01C4D-9504-4DFF-A41A-132A37920938}"/>
              </a:ext>
            </a:extLst>
          </p:cNvPr>
          <p:cNvSpPr txBox="1"/>
          <p:nvPr/>
        </p:nvSpPr>
        <p:spPr>
          <a:xfrm>
            <a:off x="638908" y="1270035"/>
            <a:ext cx="10914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La resistencia total R de dos resistencias R1 y R2 conectadas</a:t>
            </a:r>
          </a:p>
          <a:p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en serie es R1 + R2 y en paralelo (R1 * R2) / (R1 + R2). Leer 2 valores y calcular el total en serie y en paralelo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3A519D4C-931F-4A7C-9364-F40427EF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94612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Datos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Información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248F91-635B-435D-8D57-194D9D3549B8}"/>
              </a:ext>
            </a:extLst>
          </p:cNvPr>
          <p:cNvSpPr txBox="1"/>
          <p:nvPr/>
        </p:nvSpPr>
        <p:spPr>
          <a:xfrm>
            <a:off x="668215" y="3234878"/>
            <a:ext cx="25908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Resistencia 1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Resistencia 2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B247D-E7A4-4E11-BE23-CB6F2725C955}"/>
              </a:ext>
            </a:extLst>
          </p:cNvPr>
          <p:cNvSpPr txBox="1"/>
          <p:nvPr/>
        </p:nvSpPr>
        <p:spPr>
          <a:xfrm>
            <a:off x="9529591" y="3245895"/>
            <a:ext cx="2728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serie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paralelo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173B-F81B-4907-A82D-40CABEA0EB91}"/>
              </a:ext>
            </a:extLst>
          </p:cNvPr>
          <p:cNvSpPr txBox="1"/>
          <p:nvPr/>
        </p:nvSpPr>
        <p:spPr>
          <a:xfrm>
            <a:off x="3977054" y="3234877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intRes1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IntRes2</a:t>
            </a: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79DFC-6BDA-4DEE-8845-E451F7228DBA}"/>
              </a:ext>
            </a:extLst>
          </p:cNvPr>
          <p:cNvSpPr txBox="1"/>
          <p:nvPr/>
        </p:nvSpPr>
        <p:spPr>
          <a:xfrm>
            <a:off x="6564924" y="3270047"/>
            <a:ext cx="25110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intTotalSerie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fltTotalParalelo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E0FE90B0-BBE6-44C2-A88C-6EDF4FA737D0}"/>
              </a:ext>
            </a:extLst>
          </p:cNvPr>
          <p:cNvSpPr/>
          <p:nvPr/>
        </p:nvSpPr>
        <p:spPr>
          <a:xfrm>
            <a:off x="1066800" y="4864307"/>
            <a:ext cx="10115320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fltTotalParalelo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Float</a:t>
            </a:r>
          </a:p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intRes1, intRes2,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intTotalSerie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Int</a:t>
            </a:r>
            <a:endParaRPr lang="el-GR" sz="28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255</Words>
  <Application>Microsoft Office PowerPoint</Application>
  <PresentationFormat>Panorámica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Verdana</vt:lpstr>
      <vt:lpstr>Θέμα του Office</vt:lpstr>
      <vt:lpstr>Programando con B4X</vt:lpstr>
      <vt:lpstr>En los siguientes ejercicios, identifique las variables que necesita declarar. Para cada uno de ellos, escriba la declaración relevante y asígnele un nombre apropiado.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José M. López</cp:lastModifiedBy>
  <cp:revision>172</cp:revision>
  <dcterms:created xsi:type="dcterms:W3CDTF">2021-01-19T13:00:32Z</dcterms:created>
  <dcterms:modified xsi:type="dcterms:W3CDTF">2021-03-07T18:06:30Z</dcterms:modified>
</cp:coreProperties>
</file>