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7"/>
  </p:notesMasterIdLst>
  <p:sldIdLst>
    <p:sldId id="256" r:id="rId2"/>
    <p:sldId id="258" r:id="rId3"/>
    <p:sldId id="263" r:id="rId4"/>
    <p:sldId id="264" r:id="rId5"/>
    <p:sldId id="265" r:id="rId6"/>
    <p:sldId id="273" r:id="rId7"/>
    <p:sldId id="266" r:id="rId8"/>
    <p:sldId id="274" r:id="rId9"/>
    <p:sldId id="267" r:id="rId10"/>
    <p:sldId id="269" r:id="rId11"/>
    <p:sldId id="270" r:id="rId12"/>
    <p:sldId id="275" r:id="rId13"/>
    <p:sldId id="271" r:id="rId14"/>
    <p:sldId id="272" r:id="rId15"/>
    <p:sldId id="262"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6005" autoAdjust="0"/>
  </p:normalViewPr>
  <p:slideViewPr>
    <p:cSldViewPr snapToGrid="0">
      <p:cViewPr varScale="1">
        <p:scale>
          <a:sx n="87" d="100"/>
          <a:sy n="87" d="100"/>
        </p:scale>
        <p:origin x="1308"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err="1"/>
            <a:t>Cómo</a:t>
          </a:r>
          <a:r>
            <a:rPr lang="en-US" dirty="0"/>
            <a:t> </a:t>
          </a:r>
          <a:r>
            <a:rPr lang="en-US" dirty="0" err="1"/>
            <a:t>transferir</a:t>
          </a:r>
          <a:r>
            <a:rPr lang="en-US" dirty="0"/>
            <a:t> una </a:t>
          </a:r>
          <a:r>
            <a:rPr lang="en-US" dirty="0" err="1"/>
            <a:t>aplicación</a:t>
          </a:r>
          <a:r>
            <a:rPr lang="en-US" dirty="0"/>
            <a:t> a B4A</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1">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1D567298-238E-4FA6-B609-5E6FFD982FE8}" type="presParOf" srcId="{19028724-D1E1-4614-8076-49D4BC137DEF}" destId="{364C55E3-DD9E-4BF9-BEEA-BB801630D95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0B8B4-AEE0-4FDF-96B1-73749E0BEB3F}" type="doc">
      <dgm:prSet loTypeId="urn:microsoft.com/office/officeart/2005/8/layout/hierarchy3" loCatId="hierarchy" qsTypeId="urn:microsoft.com/office/officeart/2005/8/quickstyle/3d5" qsCatId="3D" csTypeId="urn:microsoft.com/office/officeart/2005/8/colors/colorful1" csCatId="colorful" phldr="1"/>
      <dgm:spPr/>
      <dgm:t>
        <a:bodyPr/>
        <a:lstStyle/>
        <a:p>
          <a:endParaRPr lang="el-GR"/>
        </a:p>
      </dgm:t>
    </dgm:pt>
    <dgm:pt modelId="{4C3300D9-E5C1-42E4-9947-E19958D71919}">
      <dgm:prSet phldrT="[Κείμενο]"/>
      <dgm:spPr/>
      <dgm:t>
        <a:bodyPr/>
        <a:lstStyle/>
        <a:p>
          <a:r>
            <a:rPr lang="en-US"/>
            <a:t>B</a:t>
          </a:r>
          <a:r>
            <a:rPr lang="el-GR"/>
            <a:t>4Χ</a:t>
          </a:r>
        </a:p>
      </dgm:t>
    </dgm:pt>
    <dgm:pt modelId="{95F047F9-731A-4C9E-97B5-8DF3EE80D860}" type="parTrans" cxnId="{6E1CB23D-7DD7-451B-9D21-DF3E8C14FE50}">
      <dgm:prSet/>
      <dgm:spPr/>
      <dgm:t>
        <a:bodyPr/>
        <a:lstStyle/>
        <a:p>
          <a:endParaRPr lang="el-GR"/>
        </a:p>
      </dgm:t>
    </dgm:pt>
    <dgm:pt modelId="{CE2C8788-2340-42FF-8A76-9FD553940447}" type="sibTrans" cxnId="{6E1CB23D-7DD7-451B-9D21-DF3E8C14FE50}">
      <dgm:prSet/>
      <dgm:spPr/>
      <dgm:t>
        <a:bodyPr/>
        <a:lstStyle/>
        <a:p>
          <a:endParaRPr lang="el-GR"/>
        </a:p>
      </dgm:t>
    </dgm:pt>
    <dgm:pt modelId="{4FD04000-A278-417A-A808-AAFE99F452B4}">
      <dgm:prSet phldrT="[Κείμενο]"/>
      <dgm:spPr/>
      <dgm:t>
        <a:bodyPr/>
        <a:lstStyle/>
        <a:p>
          <a:r>
            <a:rPr lang="en-US"/>
            <a:t>B4J</a:t>
          </a:r>
          <a:endParaRPr lang="el-GR"/>
        </a:p>
      </dgm:t>
    </dgm:pt>
    <dgm:pt modelId="{C91458D2-4BC4-4E70-B8AC-FA1BA1011BC7}" type="parTrans" cxnId="{06F91764-51E9-4F42-AD2C-A7803930CD79}">
      <dgm:prSet/>
      <dgm:spPr/>
      <dgm:t>
        <a:bodyPr/>
        <a:lstStyle/>
        <a:p>
          <a:endParaRPr lang="el-GR"/>
        </a:p>
      </dgm:t>
    </dgm:pt>
    <dgm:pt modelId="{EC4FDD0B-D1E8-4422-87D1-014E218B3CEA}" type="sibTrans" cxnId="{06F91764-51E9-4F42-AD2C-A7803930CD79}">
      <dgm:prSet/>
      <dgm:spPr/>
      <dgm:t>
        <a:bodyPr/>
        <a:lstStyle/>
        <a:p>
          <a:endParaRPr lang="el-GR"/>
        </a:p>
      </dgm:t>
    </dgm:pt>
    <dgm:pt modelId="{9C84D201-5081-475F-9CED-2B85A0DC66F1}">
      <dgm:prSet phldrT="[Κείμενο]"/>
      <dgm:spPr/>
      <dgm:t>
        <a:bodyPr/>
        <a:lstStyle/>
        <a:p>
          <a:r>
            <a:rPr lang="en-US" dirty="0"/>
            <a:t>B4A</a:t>
          </a:r>
          <a:endParaRPr lang="el-GR" dirty="0"/>
        </a:p>
      </dgm:t>
    </dgm:pt>
    <dgm:pt modelId="{58909CB5-969B-485F-99DA-CCD882DE9A17}" type="parTrans" cxnId="{65A88905-AFBE-4F2F-ABC9-998FE8FF5DF1}">
      <dgm:prSet/>
      <dgm:spPr/>
      <dgm:t>
        <a:bodyPr/>
        <a:lstStyle/>
        <a:p>
          <a:endParaRPr lang="el-GR"/>
        </a:p>
      </dgm:t>
    </dgm:pt>
    <dgm:pt modelId="{8E2B80DB-635A-44E9-A0A0-3DD3D54E89B2}" type="sibTrans" cxnId="{65A88905-AFBE-4F2F-ABC9-998FE8FF5DF1}">
      <dgm:prSet/>
      <dgm:spPr/>
      <dgm:t>
        <a:bodyPr/>
        <a:lstStyle/>
        <a:p>
          <a:endParaRPr lang="el-GR"/>
        </a:p>
      </dgm:t>
    </dgm:pt>
    <dgm:pt modelId="{E8992AB1-58EA-44DE-9DFF-31B8089BF411}">
      <dgm:prSet phldrT="[Κείμενο]"/>
      <dgm:spPr/>
      <dgm:t>
        <a:bodyPr/>
        <a:lstStyle/>
        <a:p>
          <a:r>
            <a:rPr lang="en-US"/>
            <a:t>B4I</a:t>
          </a:r>
          <a:endParaRPr lang="el-GR"/>
        </a:p>
      </dgm:t>
    </dgm:pt>
    <dgm:pt modelId="{9B61AF98-F9D2-4D8E-9C34-E6833B4F89CB}" type="parTrans" cxnId="{8E1DA2EF-1A41-4679-9882-01744615791B}">
      <dgm:prSet/>
      <dgm:spPr/>
      <dgm:t>
        <a:bodyPr/>
        <a:lstStyle/>
        <a:p>
          <a:endParaRPr lang="el-GR"/>
        </a:p>
      </dgm:t>
    </dgm:pt>
    <dgm:pt modelId="{490417A6-FA7B-478D-9EE7-01044C8EF7C3}" type="sibTrans" cxnId="{8E1DA2EF-1A41-4679-9882-01744615791B}">
      <dgm:prSet/>
      <dgm:spPr/>
      <dgm:t>
        <a:bodyPr/>
        <a:lstStyle/>
        <a:p>
          <a:endParaRPr lang="el-GR"/>
        </a:p>
      </dgm:t>
    </dgm:pt>
    <dgm:pt modelId="{EFD4536A-1408-4AD5-A74D-1FE0AD4A69DF}">
      <dgm:prSet phldrT="[Κείμενο]"/>
      <dgm:spPr/>
      <dgm:t>
        <a:bodyPr/>
        <a:lstStyle/>
        <a:p>
          <a:r>
            <a:rPr lang="en-US"/>
            <a:t>B4R</a:t>
          </a:r>
          <a:endParaRPr lang="el-GR"/>
        </a:p>
      </dgm:t>
    </dgm:pt>
    <dgm:pt modelId="{B2A65865-D699-4E75-B4AE-D0237BF7463B}" type="parTrans" cxnId="{E2D17DD0-1A66-4563-B40D-1BE3C53B95D5}">
      <dgm:prSet/>
      <dgm:spPr/>
      <dgm:t>
        <a:bodyPr/>
        <a:lstStyle/>
        <a:p>
          <a:endParaRPr lang="el-GR"/>
        </a:p>
      </dgm:t>
    </dgm:pt>
    <dgm:pt modelId="{B428AD31-2238-4B88-AD67-4EDC8F9B7585}" type="sibTrans" cxnId="{E2D17DD0-1A66-4563-B40D-1BE3C53B95D5}">
      <dgm:prSet/>
      <dgm:spPr/>
      <dgm:t>
        <a:bodyPr/>
        <a:lstStyle/>
        <a:p>
          <a:endParaRPr lang="el-GR"/>
        </a:p>
      </dgm:t>
    </dgm:pt>
    <dgm:pt modelId="{287B6E39-155A-43EC-BC87-CA95453F366D}" type="pres">
      <dgm:prSet presAssocID="{C0A0B8B4-AEE0-4FDF-96B1-73749E0BEB3F}" presName="diagram" presStyleCnt="0">
        <dgm:presLayoutVars>
          <dgm:chPref val="1"/>
          <dgm:dir/>
          <dgm:animOne val="branch"/>
          <dgm:animLvl val="lvl"/>
          <dgm:resizeHandles/>
        </dgm:presLayoutVars>
      </dgm:prSet>
      <dgm:spPr/>
    </dgm:pt>
    <dgm:pt modelId="{DD298916-530E-4357-9E0A-90CB6BBB1BB7}" type="pres">
      <dgm:prSet presAssocID="{4C3300D9-E5C1-42E4-9947-E19958D71919}" presName="root" presStyleCnt="0"/>
      <dgm:spPr/>
    </dgm:pt>
    <dgm:pt modelId="{AECEC02A-80E0-4DA4-89CA-07C3F7A5BE2C}" type="pres">
      <dgm:prSet presAssocID="{4C3300D9-E5C1-42E4-9947-E19958D71919}" presName="rootComposite" presStyleCnt="0"/>
      <dgm:spPr/>
    </dgm:pt>
    <dgm:pt modelId="{7B77AADB-720A-4A9D-8D4F-7984B031EC23}" type="pres">
      <dgm:prSet presAssocID="{4C3300D9-E5C1-42E4-9947-E19958D71919}" presName="rootText" presStyleLbl="node1" presStyleIdx="0" presStyleCnt="1"/>
      <dgm:spPr/>
    </dgm:pt>
    <dgm:pt modelId="{DDED53CC-7D20-4AF7-9595-BB03FEC358BF}" type="pres">
      <dgm:prSet presAssocID="{4C3300D9-E5C1-42E4-9947-E19958D71919}" presName="rootConnector" presStyleLbl="node1" presStyleIdx="0" presStyleCnt="1"/>
      <dgm:spPr/>
    </dgm:pt>
    <dgm:pt modelId="{460352CC-6B4D-435F-BBCB-C8A324352741}" type="pres">
      <dgm:prSet presAssocID="{4C3300D9-E5C1-42E4-9947-E19958D71919}" presName="childShape" presStyleCnt="0"/>
      <dgm:spPr/>
    </dgm:pt>
    <dgm:pt modelId="{5038DCE0-B237-410F-BC38-8FC03F3A45B8}" type="pres">
      <dgm:prSet presAssocID="{C91458D2-4BC4-4E70-B8AC-FA1BA1011BC7}" presName="Name13" presStyleLbl="parChTrans1D2" presStyleIdx="0" presStyleCnt="4"/>
      <dgm:spPr/>
    </dgm:pt>
    <dgm:pt modelId="{BF1969CC-D726-4C8C-873B-686F6EFF197B}" type="pres">
      <dgm:prSet presAssocID="{4FD04000-A278-417A-A808-AAFE99F452B4}" presName="childText" presStyleLbl="bgAcc1" presStyleIdx="0" presStyleCnt="4">
        <dgm:presLayoutVars>
          <dgm:bulletEnabled val="1"/>
        </dgm:presLayoutVars>
      </dgm:prSet>
      <dgm:spPr/>
    </dgm:pt>
    <dgm:pt modelId="{9EFA6A43-70D1-4CB5-8913-1D978D01DF6F}" type="pres">
      <dgm:prSet presAssocID="{58909CB5-969B-485F-99DA-CCD882DE9A17}" presName="Name13" presStyleLbl="parChTrans1D2" presStyleIdx="1" presStyleCnt="4"/>
      <dgm:spPr/>
    </dgm:pt>
    <dgm:pt modelId="{0B4D8DEA-077E-41DA-8279-69E2EE3DFDCE}" type="pres">
      <dgm:prSet presAssocID="{9C84D201-5081-475F-9CED-2B85A0DC66F1}" presName="childText" presStyleLbl="bgAcc1" presStyleIdx="1" presStyleCnt="4">
        <dgm:presLayoutVars>
          <dgm:bulletEnabled val="1"/>
        </dgm:presLayoutVars>
      </dgm:prSet>
      <dgm:spPr/>
    </dgm:pt>
    <dgm:pt modelId="{F5115219-7782-471C-90B2-0A4A500B08BD}" type="pres">
      <dgm:prSet presAssocID="{9B61AF98-F9D2-4D8E-9C34-E6833B4F89CB}" presName="Name13" presStyleLbl="parChTrans1D2" presStyleIdx="2" presStyleCnt="4"/>
      <dgm:spPr/>
    </dgm:pt>
    <dgm:pt modelId="{8F08D77B-1302-4E87-9A81-14B57E6A611B}" type="pres">
      <dgm:prSet presAssocID="{E8992AB1-58EA-44DE-9DFF-31B8089BF411}" presName="childText" presStyleLbl="bgAcc1" presStyleIdx="2" presStyleCnt="4">
        <dgm:presLayoutVars>
          <dgm:bulletEnabled val="1"/>
        </dgm:presLayoutVars>
      </dgm:prSet>
      <dgm:spPr/>
    </dgm:pt>
    <dgm:pt modelId="{2898E25C-BD7F-4304-835C-E5B7D6B78B33}" type="pres">
      <dgm:prSet presAssocID="{B2A65865-D699-4E75-B4AE-D0237BF7463B}" presName="Name13" presStyleLbl="parChTrans1D2" presStyleIdx="3" presStyleCnt="4"/>
      <dgm:spPr/>
    </dgm:pt>
    <dgm:pt modelId="{A38D8341-2955-4174-9630-752F34491FD0}" type="pres">
      <dgm:prSet presAssocID="{EFD4536A-1408-4AD5-A74D-1FE0AD4A69DF}" presName="childText" presStyleLbl="bgAcc1" presStyleIdx="3" presStyleCnt="4">
        <dgm:presLayoutVars>
          <dgm:bulletEnabled val="1"/>
        </dgm:presLayoutVars>
      </dgm:prSet>
      <dgm:spPr/>
    </dgm:pt>
  </dgm:ptLst>
  <dgm:cxnLst>
    <dgm:cxn modelId="{65A88905-AFBE-4F2F-ABC9-998FE8FF5DF1}" srcId="{4C3300D9-E5C1-42E4-9947-E19958D71919}" destId="{9C84D201-5081-475F-9CED-2B85A0DC66F1}" srcOrd="1" destOrd="0" parTransId="{58909CB5-969B-485F-99DA-CCD882DE9A17}" sibTransId="{8E2B80DB-635A-44E9-A0A0-3DD3D54E89B2}"/>
    <dgm:cxn modelId="{8C5D1109-DD03-4CA5-82DA-B6B775B575AD}" type="presOf" srcId="{C91458D2-4BC4-4E70-B8AC-FA1BA1011BC7}" destId="{5038DCE0-B237-410F-BC38-8FC03F3A45B8}" srcOrd="0" destOrd="0" presId="urn:microsoft.com/office/officeart/2005/8/layout/hierarchy3"/>
    <dgm:cxn modelId="{6E1CB23D-7DD7-451B-9D21-DF3E8C14FE50}" srcId="{C0A0B8B4-AEE0-4FDF-96B1-73749E0BEB3F}" destId="{4C3300D9-E5C1-42E4-9947-E19958D71919}" srcOrd="0" destOrd="0" parTransId="{95F047F9-731A-4C9E-97B5-8DF3EE80D860}" sibTransId="{CE2C8788-2340-42FF-8A76-9FD553940447}"/>
    <dgm:cxn modelId="{25A34A5F-AFB4-4179-A94D-776DBA0559F0}" type="presOf" srcId="{C0A0B8B4-AEE0-4FDF-96B1-73749E0BEB3F}" destId="{287B6E39-155A-43EC-BC87-CA95453F366D}" srcOrd="0" destOrd="0" presId="urn:microsoft.com/office/officeart/2005/8/layout/hierarchy3"/>
    <dgm:cxn modelId="{F7C67E5F-709F-40BA-9D15-BE9D77E8DAE0}" type="presOf" srcId="{4C3300D9-E5C1-42E4-9947-E19958D71919}" destId="{DDED53CC-7D20-4AF7-9595-BB03FEC358BF}" srcOrd="1" destOrd="0" presId="urn:microsoft.com/office/officeart/2005/8/layout/hierarchy3"/>
    <dgm:cxn modelId="{06F91764-51E9-4F42-AD2C-A7803930CD79}" srcId="{4C3300D9-E5C1-42E4-9947-E19958D71919}" destId="{4FD04000-A278-417A-A808-AAFE99F452B4}" srcOrd="0" destOrd="0" parTransId="{C91458D2-4BC4-4E70-B8AC-FA1BA1011BC7}" sibTransId="{EC4FDD0B-D1E8-4422-87D1-014E218B3CEA}"/>
    <dgm:cxn modelId="{BF143267-F23E-47FC-A70F-76AC59A8607D}" type="presOf" srcId="{4FD04000-A278-417A-A808-AAFE99F452B4}" destId="{BF1969CC-D726-4C8C-873B-686F6EFF197B}" srcOrd="0" destOrd="0" presId="urn:microsoft.com/office/officeart/2005/8/layout/hierarchy3"/>
    <dgm:cxn modelId="{51BEEE6E-9F4F-4D20-8A37-FEFFC50859A4}" type="presOf" srcId="{9B61AF98-F9D2-4D8E-9C34-E6833B4F89CB}" destId="{F5115219-7782-471C-90B2-0A4A500B08BD}" srcOrd="0" destOrd="0" presId="urn:microsoft.com/office/officeart/2005/8/layout/hierarchy3"/>
    <dgm:cxn modelId="{2BD07275-9297-4F5A-BE56-73F0EEF2FE97}" type="presOf" srcId="{4C3300D9-E5C1-42E4-9947-E19958D71919}" destId="{7B77AADB-720A-4A9D-8D4F-7984B031EC23}" srcOrd="0" destOrd="0" presId="urn:microsoft.com/office/officeart/2005/8/layout/hierarchy3"/>
    <dgm:cxn modelId="{79BDD579-3168-4E94-9516-EFB6561BF89B}" type="presOf" srcId="{EFD4536A-1408-4AD5-A74D-1FE0AD4A69DF}" destId="{A38D8341-2955-4174-9630-752F34491FD0}" srcOrd="0" destOrd="0" presId="urn:microsoft.com/office/officeart/2005/8/layout/hierarchy3"/>
    <dgm:cxn modelId="{3A89C387-4611-4E06-8810-101E02C08DF9}" type="presOf" srcId="{B2A65865-D699-4E75-B4AE-D0237BF7463B}" destId="{2898E25C-BD7F-4304-835C-E5B7D6B78B33}" srcOrd="0" destOrd="0" presId="urn:microsoft.com/office/officeart/2005/8/layout/hierarchy3"/>
    <dgm:cxn modelId="{25864C92-7394-4041-AD52-AC5689ACE993}" type="presOf" srcId="{9C84D201-5081-475F-9CED-2B85A0DC66F1}" destId="{0B4D8DEA-077E-41DA-8279-69E2EE3DFDCE}" srcOrd="0" destOrd="0" presId="urn:microsoft.com/office/officeart/2005/8/layout/hierarchy3"/>
    <dgm:cxn modelId="{1697C0CE-8EB3-41FF-9B9E-4D2694B98E69}" type="presOf" srcId="{E8992AB1-58EA-44DE-9DFF-31B8089BF411}" destId="{8F08D77B-1302-4E87-9A81-14B57E6A611B}" srcOrd="0" destOrd="0" presId="urn:microsoft.com/office/officeart/2005/8/layout/hierarchy3"/>
    <dgm:cxn modelId="{E2D17DD0-1A66-4563-B40D-1BE3C53B95D5}" srcId="{4C3300D9-E5C1-42E4-9947-E19958D71919}" destId="{EFD4536A-1408-4AD5-A74D-1FE0AD4A69DF}" srcOrd="3" destOrd="0" parTransId="{B2A65865-D699-4E75-B4AE-D0237BF7463B}" sibTransId="{B428AD31-2238-4B88-AD67-4EDC8F9B7585}"/>
    <dgm:cxn modelId="{087550DC-95A4-4C78-AA82-AAD937A6DAFE}" type="presOf" srcId="{58909CB5-969B-485F-99DA-CCD882DE9A17}" destId="{9EFA6A43-70D1-4CB5-8913-1D978D01DF6F}" srcOrd="0" destOrd="0" presId="urn:microsoft.com/office/officeart/2005/8/layout/hierarchy3"/>
    <dgm:cxn modelId="{8E1DA2EF-1A41-4679-9882-01744615791B}" srcId="{4C3300D9-E5C1-42E4-9947-E19958D71919}" destId="{E8992AB1-58EA-44DE-9DFF-31B8089BF411}" srcOrd="2" destOrd="0" parTransId="{9B61AF98-F9D2-4D8E-9C34-E6833B4F89CB}" sibTransId="{490417A6-FA7B-478D-9EE7-01044C8EF7C3}"/>
    <dgm:cxn modelId="{36863EB8-7A29-493F-A105-2D82CA42A931}" type="presParOf" srcId="{287B6E39-155A-43EC-BC87-CA95453F366D}" destId="{DD298916-530E-4357-9E0A-90CB6BBB1BB7}" srcOrd="0" destOrd="0" presId="urn:microsoft.com/office/officeart/2005/8/layout/hierarchy3"/>
    <dgm:cxn modelId="{FB31F028-6B68-446C-945C-858B1815AE2E}" type="presParOf" srcId="{DD298916-530E-4357-9E0A-90CB6BBB1BB7}" destId="{AECEC02A-80E0-4DA4-89CA-07C3F7A5BE2C}" srcOrd="0" destOrd="0" presId="urn:microsoft.com/office/officeart/2005/8/layout/hierarchy3"/>
    <dgm:cxn modelId="{B192CD17-CE2D-4F4A-B174-7C6CA744630D}" type="presParOf" srcId="{AECEC02A-80E0-4DA4-89CA-07C3F7A5BE2C}" destId="{7B77AADB-720A-4A9D-8D4F-7984B031EC23}" srcOrd="0" destOrd="0" presId="urn:microsoft.com/office/officeart/2005/8/layout/hierarchy3"/>
    <dgm:cxn modelId="{8C65E256-3B25-4286-9477-DC4B3A08FDED}" type="presParOf" srcId="{AECEC02A-80E0-4DA4-89CA-07C3F7A5BE2C}" destId="{DDED53CC-7D20-4AF7-9595-BB03FEC358BF}" srcOrd="1" destOrd="0" presId="urn:microsoft.com/office/officeart/2005/8/layout/hierarchy3"/>
    <dgm:cxn modelId="{B5EAA515-607F-43B7-BACE-A7181C4DF7E3}" type="presParOf" srcId="{DD298916-530E-4357-9E0A-90CB6BBB1BB7}" destId="{460352CC-6B4D-435F-BBCB-C8A324352741}" srcOrd="1" destOrd="0" presId="urn:microsoft.com/office/officeart/2005/8/layout/hierarchy3"/>
    <dgm:cxn modelId="{F5495D7B-F6E4-4B64-89F3-4DB918E4E180}" type="presParOf" srcId="{460352CC-6B4D-435F-BBCB-C8A324352741}" destId="{5038DCE0-B237-410F-BC38-8FC03F3A45B8}" srcOrd="0" destOrd="0" presId="urn:microsoft.com/office/officeart/2005/8/layout/hierarchy3"/>
    <dgm:cxn modelId="{BED9D6A6-9A55-4D04-90EE-FBD28D2AE7C5}" type="presParOf" srcId="{460352CC-6B4D-435F-BBCB-C8A324352741}" destId="{BF1969CC-D726-4C8C-873B-686F6EFF197B}" srcOrd="1" destOrd="0" presId="urn:microsoft.com/office/officeart/2005/8/layout/hierarchy3"/>
    <dgm:cxn modelId="{BD620963-1977-4C30-8328-2BC48048D032}" type="presParOf" srcId="{460352CC-6B4D-435F-BBCB-C8A324352741}" destId="{9EFA6A43-70D1-4CB5-8913-1D978D01DF6F}" srcOrd="2" destOrd="0" presId="urn:microsoft.com/office/officeart/2005/8/layout/hierarchy3"/>
    <dgm:cxn modelId="{726BDA72-6565-4242-ADBC-5415DB5E898A}" type="presParOf" srcId="{460352CC-6B4D-435F-BBCB-C8A324352741}" destId="{0B4D8DEA-077E-41DA-8279-69E2EE3DFDCE}" srcOrd="3" destOrd="0" presId="urn:microsoft.com/office/officeart/2005/8/layout/hierarchy3"/>
    <dgm:cxn modelId="{46B2833E-0340-4979-B3CB-F50B72725E9E}" type="presParOf" srcId="{460352CC-6B4D-435F-BBCB-C8A324352741}" destId="{F5115219-7782-471C-90B2-0A4A500B08BD}" srcOrd="4" destOrd="0" presId="urn:microsoft.com/office/officeart/2005/8/layout/hierarchy3"/>
    <dgm:cxn modelId="{BAC52849-9DAD-4239-A2F7-301F07CD5D46}" type="presParOf" srcId="{460352CC-6B4D-435F-BBCB-C8A324352741}" destId="{8F08D77B-1302-4E87-9A81-14B57E6A611B}" srcOrd="5" destOrd="0" presId="urn:microsoft.com/office/officeart/2005/8/layout/hierarchy3"/>
    <dgm:cxn modelId="{5272ECA1-537B-4735-A70F-DE717F7E4F70}" type="presParOf" srcId="{460352CC-6B4D-435F-BBCB-C8A324352741}" destId="{2898E25C-BD7F-4304-835C-E5B7D6B78B33}" srcOrd="6" destOrd="0" presId="urn:microsoft.com/office/officeart/2005/8/layout/hierarchy3"/>
    <dgm:cxn modelId="{1CCED7BB-B9B1-46A4-98A6-E481E7A87C23}" type="presParOf" srcId="{460352CC-6B4D-435F-BBCB-C8A324352741}" destId="{A38D8341-2955-4174-9630-752F34491FD0}"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948097" y="1883"/>
          <a:ext cx="7621963" cy="45731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err="1"/>
            <a:t>Cómo</a:t>
          </a:r>
          <a:r>
            <a:rPr lang="en-US" sz="6500" kern="1200" dirty="0"/>
            <a:t> </a:t>
          </a:r>
          <a:r>
            <a:rPr lang="en-US" sz="6500" kern="1200" dirty="0" err="1"/>
            <a:t>transferir</a:t>
          </a:r>
          <a:r>
            <a:rPr lang="en-US" sz="6500" kern="1200" dirty="0"/>
            <a:t> una </a:t>
          </a:r>
          <a:r>
            <a:rPr lang="en-US" sz="6500" kern="1200" dirty="0" err="1"/>
            <a:t>aplicación</a:t>
          </a:r>
          <a:r>
            <a:rPr lang="en-US" sz="6500" kern="1200" dirty="0"/>
            <a:t> a B4A</a:t>
          </a:r>
          <a:endParaRPr lang="el-GR" sz="6500" kern="1200" dirty="0"/>
        </a:p>
      </dsp:txBody>
      <dsp:txXfrm>
        <a:off x="948097" y="1883"/>
        <a:ext cx="7621963" cy="4573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7AADB-720A-4A9D-8D4F-7984B031EC23}">
      <dsp:nvSpPr>
        <dsp:cNvPr id="0" name=""/>
        <dsp:cNvSpPr/>
      </dsp:nvSpPr>
      <dsp:spPr>
        <a:xfrm>
          <a:off x="255406" y="1288"/>
          <a:ext cx="1370740" cy="685370"/>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a:t>
          </a:r>
          <a:r>
            <a:rPr lang="el-GR" sz="3900" kern="1200"/>
            <a:t>4Χ</a:t>
          </a:r>
        </a:p>
      </dsp:txBody>
      <dsp:txXfrm>
        <a:off x="275480" y="21362"/>
        <a:ext cx="1330592" cy="645222"/>
      </dsp:txXfrm>
    </dsp:sp>
    <dsp:sp modelId="{5038DCE0-B237-410F-BC38-8FC03F3A45B8}">
      <dsp:nvSpPr>
        <dsp:cNvPr id="0" name=""/>
        <dsp:cNvSpPr/>
      </dsp:nvSpPr>
      <dsp:spPr>
        <a:xfrm>
          <a:off x="392480" y="686659"/>
          <a:ext cx="137074" cy="514027"/>
        </a:xfrm>
        <a:custGeom>
          <a:avLst/>
          <a:gdLst/>
          <a:ahLst/>
          <a:cxnLst/>
          <a:rect l="0" t="0" r="0" b="0"/>
          <a:pathLst>
            <a:path>
              <a:moveTo>
                <a:pt x="0" y="0"/>
              </a:moveTo>
              <a:lnTo>
                <a:pt x="0" y="514027"/>
              </a:lnTo>
              <a:lnTo>
                <a:pt x="137074" y="514027"/>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BF1969CC-D726-4C8C-873B-686F6EFF197B}">
      <dsp:nvSpPr>
        <dsp:cNvPr id="0" name=""/>
        <dsp:cNvSpPr/>
      </dsp:nvSpPr>
      <dsp:spPr>
        <a:xfrm>
          <a:off x="529554" y="858001"/>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B4J</a:t>
          </a:r>
          <a:endParaRPr lang="el-GR" sz="3900" kern="1200"/>
        </a:p>
      </dsp:txBody>
      <dsp:txXfrm>
        <a:off x="549628" y="878075"/>
        <a:ext cx="1056444" cy="645222"/>
      </dsp:txXfrm>
    </dsp:sp>
    <dsp:sp modelId="{9EFA6A43-70D1-4CB5-8913-1D978D01DF6F}">
      <dsp:nvSpPr>
        <dsp:cNvPr id="0" name=""/>
        <dsp:cNvSpPr/>
      </dsp:nvSpPr>
      <dsp:spPr>
        <a:xfrm>
          <a:off x="392480" y="686659"/>
          <a:ext cx="137074" cy="1370740"/>
        </a:xfrm>
        <a:custGeom>
          <a:avLst/>
          <a:gdLst/>
          <a:ahLst/>
          <a:cxnLst/>
          <a:rect l="0" t="0" r="0" b="0"/>
          <a:pathLst>
            <a:path>
              <a:moveTo>
                <a:pt x="0" y="0"/>
              </a:moveTo>
              <a:lnTo>
                <a:pt x="0" y="1370740"/>
              </a:lnTo>
              <a:lnTo>
                <a:pt x="137074" y="1370740"/>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B4D8DEA-077E-41DA-8279-69E2EE3DFDCE}">
      <dsp:nvSpPr>
        <dsp:cNvPr id="0" name=""/>
        <dsp:cNvSpPr/>
      </dsp:nvSpPr>
      <dsp:spPr>
        <a:xfrm>
          <a:off x="529554" y="1714714"/>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B4A</a:t>
          </a:r>
          <a:endParaRPr lang="el-GR" sz="3900" kern="1200" dirty="0"/>
        </a:p>
      </dsp:txBody>
      <dsp:txXfrm>
        <a:off x="549628" y="1734788"/>
        <a:ext cx="1056444" cy="645222"/>
      </dsp:txXfrm>
    </dsp:sp>
    <dsp:sp modelId="{F5115219-7782-471C-90B2-0A4A500B08BD}">
      <dsp:nvSpPr>
        <dsp:cNvPr id="0" name=""/>
        <dsp:cNvSpPr/>
      </dsp:nvSpPr>
      <dsp:spPr>
        <a:xfrm>
          <a:off x="392480" y="686659"/>
          <a:ext cx="137074" cy="2227453"/>
        </a:xfrm>
        <a:custGeom>
          <a:avLst/>
          <a:gdLst/>
          <a:ahLst/>
          <a:cxnLst/>
          <a:rect l="0" t="0" r="0" b="0"/>
          <a:pathLst>
            <a:path>
              <a:moveTo>
                <a:pt x="0" y="0"/>
              </a:moveTo>
              <a:lnTo>
                <a:pt x="0" y="2227453"/>
              </a:lnTo>
              <a:lnTo>
                <a:pt x="137074" y="2227453"/>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F08D77B-1302-4E87-9A81-14B57E6A611B}">
      <dsp:nvSpPr>
        <dsp:cNvPr id="0" name=""/>
        <dsp:cNvSpPr/>
      </dsp:nvSpPr>
      <dsp:spPr>
        <a:xfrm>
          <a:off x="529554" y="2571427"/>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B4I</a:t>
          </a:r>
          <a:endParaRPr lang="el-GR" sz="3900" kern="1200"/>
        </a:p>
      </dsp:txBody>
      <dsp:txXfrm>
        <a:off x="549628" y="2591501"/>
        <a:ext cx="1056444" cy="645222"/>
      </dsp:txXfrm>
    </dsp:sp>
    <dsp:sp modelId="{2898E25C-BD7F-4304-835C-E5B7D6B78B33}">
      <dsp:nvSpPr>
        <dsp:cNvPr id="0" name=""/>
        <dsp:cNvSpPr/>
      </dsp:nvSpPr>
      <dsp:spPr>
        <a:xfrm>
          <a:off x="392480" y="686659"/>
          <a:ext cx="137074" cy="3084166"/>
        </a:xfrm>
        <a:custGeom>
          <a:avLst/>
          <a:gdLst/>
          <a:ahLst/>
          <a:cxnLst/>
          <a:rect l="0" t="0" r="0" b="0"/>
          <a:pathLst>
            <a:path>
              <a:moveTo>
                <a:pt x="0" y="0"/>
              </a:moveTo>
              <a:lnTo>
                <a:pt x="0" y="3084166"/>
              </a:lnTo>
              <a:lnTo>
                <a:pt x="137074" y="3084166"/>
              </a:lnTo>
            </a:path>
          </a:pathLst>
        </a:custGeom>
        <a:noFill/>
        <a:ln w="12700" cap="flat" cmpd="sng" algn="ctr">
          <a:solidFill>
            <a:schemeClr val="accent2">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38D8341-2955-4174-9630-752F34491FD0}">
      <dsp:nvSpPr>
        <dsp:cNvPr id="0" name=""/>
        <dsp:cNvSpPr/>
      </dsp:nvSpPr>
      <dsp:spPr>
        <a:xfrm>
          <a:off x="529554" y="3428140"/>
          <a:ext cx="1096592" cy="68537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B4R</a:t>
          </a:r>
          <a:endParaRPr lang="el-GR" sz="3900" kern="1200"/>
        </a:p>
      </dsp:txBody>
      <dsp:txXfrm>
        <a:off x="549628" y="3448214"/>
        <a:ext cx="1056444" cy="6452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18/5/2021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4x.com/b4a.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dirty="0">
                <a:effectLst/>
              </a:rPr>
              <a:t>Al haber llegado hasta aquí puedes afirmar que has adquirido un buen nivel de conocimiento del lenguaje B4X. Lo que has aprendido hasta ahora es sólo el principio de tu camino en el “arte” de la programación.</a:t>
            </a:r>
            <a:r>
              <a:rPr lang="es-ES" dirty="0">
                <a:effectLst/>
              </a:rPr>
              <a:t> </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Además, el lenguaje B4X puede usarse para construir aplicaciones móviles en Android e iOS. Con unos pocos cambios y sin necesidad de aprender nuevos comandos puedes transferir una aplicación escrita con B4J en Windows a una aplicación para Android escrita en B4A.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este tema veremos cómo convertir un programa (ya dado) en un programa para Android.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7599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457200"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Elige tu dispositivo que debe aparecer en la lista. Si no aparece, asegúrate de comprobar que está conectado a la misma red que tu ordenador.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2505061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lvl="0" indent="0">
              <a:lnSpc>
                <a:spcPct val="107000"/>
              </a:lnSpc>
              <a:spcAft>
                <a:spcPts val="800"/>
              </a:spcAft>
              <a:buFont typeface="+mj-lt"/>
              <a:buNone/>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Elige el tipo de instalación que deseas.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Debug</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si está depurando la aplicación 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Release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una vez que hayas terminado su desarrollo y quieras ejecutar de forma independiente de B4A.</a:t>
            </a:r>
          </a:p>
          <a:p>
            <a:pPr marL="0" marR="0" lvl="0" indent="0" algn="l" defTabSz="914400" rtl="0" eaLnBrk="1" fontAlgn="auto" latinLnBrk="0" hangingPunct="1">
              <a:lnSpc>
                <a:spcPct val="107000"/>
              </a:lnSpc>
              <a:spcBef>
                <a:spcPts val="0"/>
              </a:spcBef>
              <a:spcAft>
                <a:spcPts val="800"/>
              </a:spcAft>
              <a:buClrTx/>
              <a:buSzTx/>
              <a:buFont typeface="+mj-lt"/>
              <a:buNone/>
              <a:tabLst/>
              <a:defRPr/>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mj-lt"/>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Pulsa el botón “Ejecutar” y comprueba tu móvil en B4A-Bridge.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mj-lt"/>
              <a:buNone/>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10551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Durante la instalación, puedes recibir un mensaje de Play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Protect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pero puedes ignorarlo y continuar.</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61846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aplicación es una calculadora simple que realiza operaciones básicas.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aplicación posee 16 botones y una etiqueta para mostrar los números.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Hay 10 botones para los números del 0 al 0 y el resto son para las operaciones básicas, el igual y el borrar.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5702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aplicaciones en las que hay que gestionar múltiples botones no hace falta crear eventos _</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cada botón, sino que se puede crear un evento _</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todos.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Por ejemplo, primero elegimos todos los botones del 0 al 9, después en “Nombre de Evento” escribimos un nombre, por ejemplo “Numero”. Ahora todos los botones tendrán un evento _</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común llamado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Numero_Click</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Además, para poder distinguir un botón de otro, tendrás que poner a cada botón un valor en el a propiedad “Tag”. Por ejemplo, para el botón del 1, podemos poner como “Tag” el número 1, para el botón 2, el valor 2 y así sucesivamente.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38348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Ahora, ya puedes consultar el contenido de la propiedad “tag” dentro del evento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Numero_Click</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ver qué botón se ha pulsado.</a:t>
            </a:r>
          </a:p>
          <a:p>
            <a:pP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“Sender” representa el botón que se ha pulsado. Lo guardamos en “b”.</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53026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Al iniciar la aplicación ya se crea la carpeta adecuada para B4A y B4i, aunque aún no la hayamos usado.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53254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iniciar la transferencia, hay que instalar B4A. Las instrucciones de instalación están en </a:t>
            </a:r>
            <a:r>
              <a:rPr lang="es-ES_tradnl" sz="1800" u="sng" dirty="0">
                <a:solidFill>
                  <a:srgbClr val="0563C1"/>
                </a:solidFill>
                <a:effectLst/>
                <a:latin typeface="Verdana" panose="020B0604030504040204" pitchFamily="34" charset="0"/>
                <a:ea typeface="Calibri" panose="020F0502020204030204" pitchFamily="34" charset="0"/>
                <a:cs typeface="Times New Roman" panose="02020603050405020304" pitchFamily="18" charset="0"/>
                <a:hlinkClick r:id="rId3"/>
              </a:rPr>
              <a:t>https://www.b4x.com/b4a.html</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Tras finalizar la instalación, no olvides instalar en tu móvil la aplicación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B4A-Bridge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que te ayudará a transferir la calculadora al móvil. La aplicación es gratuita y se instala desde Google Play Store.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90200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Abre la calculadora con B4J. Abre la calculadora con B4A. Los ficheros importantes están ubicados en la carpeta B4A y tienen extensión “b4a”. ¡Todo el código ya está dentro de B4A!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Abre el Diseñador que visualmente es idéntico al de B4J.</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diseño no se ha transferido aún a B4A, pero se puede hacer fácilmente eligiendo todos los objetos del diseñador de B4J y copiándolos y pegándolos en la pantalla del diseñador de B4A.</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Puedes hacer cualquier cambio que quieras al aspecto de tu app. Cuando acabes, guarda los cambios y vuelve a B4A.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259874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Antes de instalar tu app en un móvil debes indicar el nombre de tu app y el nombre del paquete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package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que se va a enviar al móvil.</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pestaña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Main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indica el nombre para tu aplicación en la directiva #ApplicationLabel: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Ese será el nombre que aparecerá en la pantalla de tu móvil o tableta.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2555492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Desde el menú “Configuración de Compilación” indica el nombre del paquete: debe ser único para tu dispositivo, con lo que por eso se aconseja que empiece por “b4a”. En el ejemplo, el paquete se llama “b4a.calc”</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9050841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2" y="6453103"/>
            <a:ext cx="838200" cy="29527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18/5/2021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18/5/2021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18/5/2021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18/5/2021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b4x.com/b4a.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20</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De </a:t>
            </a:r>
            <a:r>
              <a:rPr lang="en-US" sz="2800" b="1" kern="0" dirty="0">
                <a:solidFill>
                  <a:srgbClr val="2F5496"/>
                </a:solidFill>
                <a:ea typeface="Times New Roman" panose="02020603050405020304" pitchFamily="18" charset="0"/>
                <a:cs typeface="Times New Roman" panose="02020603050405020304" pitchFamily="18" charset="0"/>
              </a:rPr>
              <a:t>B4J a B4A</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mayo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0E1E567-4F38-4E4D-9F5C-7A6E0474E815}"/>
              </a:ext>
            </a:extLst>
          </p:cNvPr>
          <p:cNvPicPr/>
          <p:nvPr/>
        </p:nvPicPr>
        <p:blipFill>
          <a:blip r:embed="rId3">
            <a:extLst>
              <a:ext uri="{28A0092B-C50C-407E-A947-70E740481C1C}">
                <a14:useLocalDpi xmlns:a14="http://schemas.microsoft.com/office/drawing/2010/main" val="0"/>
              </a:ext>
            </a:extLst>
          </a:blip>
          <a:stretch>
            <a:fillRect/>
          </a:stretch>
        </p:blipFill>
        <p:spPr>
          <a:xfrm>
            <a:off x="1630425" y="1443978"/>
            <a:ext cx="8180389" cy="3970044"/>
          </a:xfrm>
          <a:prstGeom prst="rect">
            <a:avLst/>
          </a:prstGeom>
          <a:ln w="3175">
            <a:solidFill>
              <a:schemeClr val="tx1"/>
            </a:solidFill>
          </a:ln>
        </p:spPr>
      </p:pic>
      <p:sp>
        <p:nvSpPr>
          <p:cNvPr id="2" name="Τίτλος 1">
            <a:extLst>
              <a:ext uri="{FF2B5EF4-FFF2-40B4-BE49-F238E27FC236}">
                <a16:creationId xmlns:a16="http://schemas.microsoft.com/office/drawing/2014/main" id="{F9A8B3CF-5320-4E7C-9C4F-9AD932D6E21C}"/>
              </a:ext>
            </a:extLst>
          </p:cNvPr>
          <p:cNvSpPr>
            <a:spLocks noGrp="1"/>
          </p:cNvSpPr>
          <p:nvPr>
            <p:ph type="title"/>
          </p:nvPr>
        </p:nvSpPr>
        <p:spPr/>
        <p:txBody>
          <a:bodyPr>
            <a:normAutofit/>
          </a:bodyPr>
          <a:lstStyle/>
          <a:p>
            <a:r>
              <a:rPr lang="en-US" dirty="0" err="1"/>
              <a:t>Establecer</a:t>
            </a:r>
            <a:r>
              <a:rPr lang="en-US" dirty="0"/>
              <a:t> el </a:t>
            </a:r>
            <a:r>
              <a:rPr lang="en-US" dirty="0" err="1"/>
              <a:t>nombre</a:t>
            </a:r>
            <a:r>
              <a:rPr lang="en-US" dirty="0"/>
              <a:t> de </a:t>
            </a:r>
            <a:r>
              <a:rPr lang="en-US" dirty="0" err="1"/>
              <a:t>tu</a:t>
            </a:r>
            <a:r>
              <a:rPr lang="en-US" dirty="0"/>
              <a:t> app</a:t>
            </a:r>
            <a:endParaRPr lang="el-GR" dirty="0"/>
          </a:p>
        </p:txBody>
      </p:sp>
      <p:sp>
        <p:nvSpPr>
          <p:cNvPr id="6" name="Ορθογώνιο: Στρογγύλεμα γωνιών 5">
            <a:extLst>
              <a:ext uri="{FF2B5EF4-FFF2-40B4-BE49-F238E27FC236}">
                <a16:creationId xmlns:a16="http://schemas.microsoft.com/office/drawing/2014/main" id="{EEF83C5C-713D-439E-833F-E3D4F8E773B4}"/>
              </a:ext>
            </a:extLst>
          </p:cNvPr>
          <p:cNvSpPr/>
          <p:nvPr/>
        </p:nvSpPr>
        <p:spPr>
          <a:xfrm>
            <a:off x="4047508" y="2776251"/>
            <a:ext cx="5074457" cy="50677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Tree>
    <p:extLst>
      <p:ext uri="{BB962C8B-B14F-4D97-AF65-F5344CB8AC3E}">
        <p14:creationId xmlns:p14="http://schemas.microsoft.com/office/powerpoint/2010/main" val="591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DB2221A-EA0F-4C40-8521-D135D1EB31EA}"/>
              </a:ext>
            </a:extLst>
          </p:cNvPr>
          <p:cNvSpPr>
            <a:spLocks noGrp="1"/>
          </p:cNvSpPr>
          <p:nvPr>
            <p:ph type="title"/>
          </p:nvPr>
        </p:nvSpPr>
        <p:spPr/>
        <p:txBody>
          <a:bodyPr/>
          <a:lstStyle/>
          <a:p>
            <a:r>
              <a:rPr lang="es-ES" dirty="0"/>
              <a:t>Establecer el nombre del paquete</a:t>
            </a:r>
          </a:p>
        </p:txBody>
      </p:sp>
      <p:pic>
        <p:nvPicPr>
          <p:cNvPr id="8" name="Imagen 7">
            <a:extLst>
              <a:ext uri="{FF2B5EF4-FFF2-40B4-BE49-F238E27FC236}">
                <a16:creationId xmlns:a16="http://schemas.microsoft.com/office/drawing/2014/main" id="{958F78C5-B0F3-4F36-88A9-0409E641216F}"/>
              </a:ext>
            </a:extLst>
          </p:cNvPr>
          <p:cNvPicPr/>
          <p:nvPr/>
        </p:nvPicPr>
        <p:blipFill>
          <a:blip r:embed="rId3"/>
          <a:stretch>
            <a:fillRect/>
          </a:stretch>
        </p:blipFill>
        <p:spPr>
          <a:xfrm>
            <a:off x="1035764" y="1676749"/>
            <a:ext cx="3866742" cy="3236774"/>
          </a:xfrm>
          <a:prstGeom prst="rect">
            <a:avLst/>
          </a:prstGeom>
          <a:ln w="3175">
            <a:solidFill>
              <a:schemeClr val="tx1"/>
            </a:solidFill>
          </a:ln>
        </p:spPr>
      </p:pic>
      <p:pic>
        <p:nvPicPr>
          <p:cNvPr id="9" name="Imagen 8">
            <a:extLst>
              <a:ext uri="{FF2B5EF4-FFF2-40B4-BE49-F238E27FC236}">
                <a16:creationId xmlns:a16="http://schemas.microsoft.com/office/drawing/2014/main" id="{ED8BAFD8-213A-4307-A834-D9CFDAE861C0}"/>
              </a:ext>
            </a:extLst>
          </p:cNvPr>
          <p:cNvPicPr/>
          <p:nvPr/>
        </p:nvPicPr>
        <p:blipFill>
          <a:blip r:embed="rId4">
            <a:extLst>
              <a:ext uri="{28A0092B-C50C-407E-A947-70E740481C1C}">
                <a14:useLocalDpi xmlns:a14="http://schemas.microsoft.com/office/drawing/2010/main" val="0"/>
              </a:ext>
            </a:extLst>
          </a:blip>
          <a:stretch>
            <a:fillRect/>
          </a:stretch>
        </p:blipFill>
        <p:spPr>
          <a:xfrm>
            <a:off x="5359094" y="1695479"/>
            <a:ext cx="5536420" cy="3218044"/>
          </a:xfrm>
          <a:prstGeom prst="rect">
            <a:avLst/>
          </a:prstGeom>
        </p:spPr>
      </p:pic>
      <p:sp>
        <p:nvSpPr>
          <p:cNvPr id="10" name="Ορθογώνιο 256">
            <a:extLst>
              <a:ext uri="{FF2B5EF4-FFF2-40B4-BE49-F238E27FC236}">
                <a16:creationId xmlns:a16="http://schemas.microsoft.com/office/drawing/2014/main" id="{56EBF419-B524-459B-BC81-DBEFA1C1CE3D}"/>
              </a:ext>
            </a:extLst>
          </p:cNvPr>
          <p:cNvSpPr/>
          <p:nvPr/>
        </p:nvSpPr>
        <p:spPr>
          <a:xfrm>
            <a:off x="5483394" y="2947225"/>
            <a:ext cx="4608804" cy="481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Tree>
    <p:extLst>
      <p:ext uri="{BB962C8B-B14F-4D97-AF65-F5344CB8AC3E}">
        <p14:creationId xmlns:p14="http://schemas.microsoft.com/office/powerpoint/2010/main" val="340918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6F8226A-B0F1-4E98-9A0E-8338C01237DA}"/>
              </a:ext>
            </a:extLst>
          </p:cNvPr>
          <p:cNvSpPr>
            <a:spLocks noGrp="1"/>
          </p:cNvSpPr>
          <p:nvPr>
            <p:ph type="title"/>
          </p:nvPr>
        </p:nvSpPr>
        <p:spPr/>
        <p:txBody>
          <a:bodyPr/>
          <a:lstStyle/>
          <a:p>
            <a:r>
              <a:rPr lang="en-US" dirty="0" err="1"/>
              <a:t>Elegir</a:t>
            </a:r>
            <a:r>
              <a:rPr lang="en-US" dirty="0"/>
              <a:t> el </a:t>
            </a:r>
            <a:r>
              <a:rPr lang="en-US" dirty="0" err="1"/>
              <a:t>móvil</a:t>
            </a:r>
            <a:r>
              <a:rPr lang="en-US" dirty="0"/>
              <a:t> </a:t>
            </a:r>
            <a:r>
              <a:rPr lang="en-US" dirty="0" err="1"/>
              <a:t>desde</a:t>
            </a:r>
            <a:r>
              <a:rPr lang="en-US" dirty="0"/>
              <a:t> B4A-Bridge</a:t>
            </a:r>
            <a:endParaRPr lang="el-GR" dirty="0"/>
          </a:p>
        </p:txBody>
      </p:sp>
      <p:pic>
        <p:nvPicPr>
          <p:cNvPr id="3" name="Εικόνα 2">
            <a:extLst>
              <a:ext uri="{FF2B5EF4-FFF2-40B4-BE49-F238E27FC236}">
                <a16:creationId xmlns:a16="http://schemas.microsoft.com/office/drawing/2014/main" id="{8966C151-6EDA-4D12-935A-1C7C99AAC8D0}"/>
              </a:ext>
            </a:extLst>
          </p:cNvPr>
          <p:cNvPicPr/>
          <p:nvPr/>
        </p:nvPicPr>
        <p:blipFill>
          <a:blip r:embed="rId3">
            <a:extLst>
              <a:ext uri="{28A0092B-C50C-407E-A947-70E740481C1C}">
                <a14:useLocalDpi xmlns:a14="http://schemas.microsoft.com/office/drawing/2010/main" val="0"/>
              </a:ext>
            </a:extLst>
          </a:blip>
          <a:stretch>
            <a:fillRect/>
          </a:stretch>
        </p:blipFill>
        <p:spPr>
          <a:xfrm>
            <a:off x="901538" y="1863212"/>
            <a:ext cx="9923586" cy="3352800"/>
          </a:xfrm>
          <a:prstGeom prst="rect">
            <a:avLst/>
          </a:prstGeom>
        </p:spPr>
      </p:pic>
      <p:grpSp>
        <p:nvGrpSpPr>
          <p:cNvPr id="4" name="Ομάδα 3">
            <a:extLst>
              <a:ext uri="{FF2B5EF4-FFF2-40B4-BE49-F238E27FC236}">
                <a16:creationId xmlns:a16="http://schemas.microsoft.com/office/drawing/2014/main" id="{3A73B591-58BB-4E31-8B4A-E90D263E161F}"/>
              </a:ext>
            </a:extLst>
          </p:cNvPr>
          <p:cNvGrpSpPr/>
          <p:nvPr/>
        </p:nvGrpSpPr>
        <p:grpSpPr>
          <a:xfrm>
            <a:off x="691092" y="3429004"/>
            <a:ext cx="10134032" cy="2788183"/>
            <a:chOff x="2460149" y="3090397"/>
            <a:chExt cx="6544458" cy="830130"/>
          </a:xfrm>
        </p:grpSpPr>
        <p:sp>
          <p:nvSpPr>
            <p:cNvPr id="5" name="Ορθογώνιο 4">
              <a:extLst>
                <a:ext uri="{FF2B5EF4-FFF2-40B4-BE49-F238E27FC236}">
                  <a16:creationId xmlns:a16="http://schemas.microsoft.com/office/drawing/2014/main" id="{503D7B88-694D-4BB6-ABD5-5C427E5C8D6A}"/>
                </a:ext>
              </a:extLst>
            </p:cNvPr>
            <p:cNvSpPr/>
            <p:nvPr/>
          </p:nvSpPr>
          <p:spPr>
            <a:xfrm>
              <a:off x="6677367" y="3090397"/>
              <a:ext cx="2327240"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119F3586-C01C-45C1-BDE9-CEE13BA33675}"/>
                </a:ext>
              </a:extLst>
            </p:cNvPr>
            <p:cNvSpPr txBox="1"/>
            <p:nvPr/>
          </p:nvSpPr>
          <p:spPr>
            <a:xfrm>
              <a:off x="2460149" y="3750029"/>
              <a:ext cx="2899460" cy="170498"/>
            </a:xfrm>
            <a:prstGeom prst="rect">
              <a:avLst/>
            </a:prstGeom>
            <a:noFill/>
          </p:spPr>
          <p:txBody>
            <a:bodyPr wrap="square">
              <a:spAutoFit/>
            </a:bodyPr>
            <a:lstStyle/>
            <a:p>
              <a:pPr algn="ctr">
                <a:lnSpc>
                  <a:spcPct val="107000"/>
                </a:lnSpc>
                <a:spcAft>
                  <a:spcPts val="800"/>
                </a:spcAft>
              </a:pPr>
              <a:r>
                <a:rPr lang="es-ES" sz="3200" dirty="0">
                  <a:effectLst/>
                  <a:latin typeface="Verdana" panose="020B0604030504040204" pitchFamily="34" charset="0"/>
                  <a:ea typeface="Calibri" panose="020F0502020204030204" pitchFamily="34" charset="0"/>
                  <a:cs typeface="Times New Roman" panose="02020603050405020304" pitchFamily="18" charset="0"/>
                </a:rPr>
                <a:t>Elige tu teléfono</a:t>
              </a:r>
            </a:p>
          </p:txBody>
        </p:sp>
        <p:cxnSp>
          <p:nvCxnSpPr>
            <p:cNvPr id="7" name="Ευθύγραμμο βέλος σύνδεσης 6">
              <a:extLst>
                <a:ext uri="{FF2B5EF4-FFF2-40B4-BE49-F238E27FC236}">
                  <a16:creationId xmlns:a16="http://schemas.microsoft.com/office/drawing/2014/main" id="{0FCDD49A-D2B1-43C6-89A5-E4748D19DB25}"/>
                </a:ext>
              </a:extLst>
            </p:cNvPr>
            <p:cNvCxnSpPr>
              <a:cxnSpLocks/>
            </p:cNvCxnSpPr>
            <p:nvPr/>
          </p:nvCxnSpPr>
          <p:spPr>
            <a:xfrm flipV="1">
              <a:off x="5148097" y="3235177"/>
              <a:ext cx="1529270" cy="6109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178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2B5E6F-947D-4B06-9552-1959593E7C2A}"/>
              </a:ext>
            </a:extLst>
          </p:cNvPr>
          <p:cNvSpPr>
            <a:spLocks noGrp="1"/>
          </p:cNvSpPr>
          <p:nvPr>
            <p:ph type="title"/>
          </p:nvPr>
        </p:nvSpPr>
        <p:spPr/>
        <p:txBody>
          <a:bodyPr/>
          <a:lstStyle/>
          <a:p>
            <a:r>
              <a:rPr lang="en-US" dirty="0" err="1"/>
              <a:t>Ejecuta</a:t>
            </a:r>
            <a:r>
              <a:rPr lang="en-US" dirty="0"/>
              <a:t> el </a:t>
            </a:r>
            <a:r>
              <a:rPr lang="en-US" dirty="0" err="1"/>
              <a:t>compilador</a:t>
            </a:r>
            <a:endParaRPr lang="el-GR" dirty="0"/>
          </a:p>
        </p:txBody>
      </p:sp>
      <p:pic>
        <p:nvPicPr>
          <p:cNvPr id="4" name="Εικόνα 3">
            <a:extLst>
              <a:ext uri="{FF2B5EF4-FFF2-40B4-BE49-F238E27FC236}">
                <a16:creationId xmlns:a16="http://schemas.microsoft.com/office/drawing/2014/main" id="{22C5B143-5840-43F6-8ABB-76FE195CFDB7}"/>
              </a:ext>
            </a:extLst>
          </p:cNvPr>
          <p:cNvPicPr>
            <a:picLocks noChangeAspect="1"/>
          </p:cNvPicPr>
          <p:nvPr/>
        </p:nvPicPr>
        <p:blipFill>
          <a:blip r:embed="rId3"/>
          <a:stretch>
            <a:fillRect/>
          </a:stretch>
        </p:blipFill>
        <p:spPr>
          <a:xfrm>
            <a:off x="2428296" y="1822939"/>
            <a:ext cx="8545069" cy="3212122"/>
          </a:xfrm>
          <a:prstGeom prst="rect">
            <a:avLst/>
          </a:prstGeom>
        </p:spPr>
      </p:pic>
      <p:grpSp>
        <p:nvGrpSpPr>
          <p:cNvPr id="6" name="Ομάδα 5">
            <a:extLst>
              <a:ext uri="{FF2B5EF4-FFF2-40B4-BE49-F238E27FC236}">
                <a16:creationId xmlns:a16="http://schemas.microsoft.com/office/drawing/2014/main" id="{F9ADF1BF-06F7-4E47-8AD7-E4A006C5F663}"/>
              </a:ext>
            </a:extLst>
          </p:cNvPr>
          <p:cNvGrpSpPr/>
          <p:nvPr/>
        </p:nvGrpSpPr>
        <p:grpSpPr>
          <a:xfrm>
            <a:off x="372862" y="2438402"/>
            <a:ext cx="3437138" cy="1990575"/>
            <a:chOff x="2324245" y="3090397"/>
            <a:chExt cx="3437138" cy="746930"/>
          </a:xfrm>
        </p:grpSpPr>
        <p:sp>
          <p:nvSpPr>
            <p:cNvPr id="7" name="Ορθογώνιο 6">
              <a:extLst>
                <a:ext uri="{FF2B5EF4-FFF2-40B4-BE49-F238E27FC236}">
                  <a16:creationId xmlns:a16="http://schemas.microsoft.com/office/drawing/2014/main" id="{FDF0AE73-3484-458D-A0C9-8F6AE5A36592}"/>
                </a:ext>
              </a:extLst>
            </p:cNvPr>
            <p:cNvSpPr/>
            <p:nvPr/>
          </p:nvSpPr>
          <p:spPr>
            <a:xfrm>
              <a:off x="5128337" y="3090397"/>
              <a:ext cx="633046"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18FBA634-DA07-4E0B-9882-A24D1A8493B7}"/>
                </a:ext>
              </a:extLst>
            </p:cNvPr>
            <p:cNvSpPr txBox="1"/>
            <p:nvPr/>
          </p:nvSpPr>
          <p:spPr>
            <a:xfrm>
              <a:off x="2324245" y="3622447"/>
              <a:ext cx="1896613" cy="214880"/>
            </a:xfrm>
            <a:prstGeom prst="rect">
              <a:avLst/>
            </a:prstGeom>
            <a:noFill/>
          </p:spPr>
          <p:txBody>
            <a:bodyPr wrap="square">
              <a:spAutoFit/>
            </a:bodyPr>
            <a:lstStyle/>
            <a:p>
              <a:pPr algn="ctr">
                <a:lnSpc>
                  <a:spcPct val="107000"/>
                </a:lnSpc>
                <a:spcAft>
                  <a:spcPts val="800"/>
                </a:spcAft>
              </a:pPr>
              <a:r>
                <a:rPr lang="en-US" sz="3200" dirty="0" err="1">
                  <a:effectLst/>
                  <a:latin typeface="Verdana" panose="020B0604030504040204" pitchFamily="34" charset="0"/>
                  <a:ea typeface="Calibri" panose="020F0502020204030204" pitchFamily="34" charset="0"/>
                  <a:cs typeface="Times New Roman" panose="02020603050405020304" pitchFamily="18" charset="0"/>
                </a:rPr>
                <a:t>Ejecutar</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9" name="Ευθύγραμμο βέλος σύνδεσης 8">
              <a:extLst>
                <a:ext uri="{FF2B5EF4-FFF2-40B4-BE49-F238E27FC236}">
                  <a16:creationId xmlns:a16="http://schemas.microsoft.com/office/drawing/2014/main" id="{850FA4D0-C888-46CB-90B2-31D8210451E6}"/>
                </a:ext>
              </a:extLst>
            </p:cNvPr>
            <p:cNvCxnSpPr>
              <a:cxnSpLocks/>
              <a:stCxn id="8" idx="3"/>
            </p:cNvCxnSpPr>
            <p:nvPr/>
          </p:nvCxnSpPr>
          <p:spPr>
            <a:xfrm flipV="1">
              <a:off x="4220858" y="3336119"/>
              <a:ext cx="790248" cy="3937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28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B59A6A-1787-4D60-A4BF-FD3864F37615}"/>
              </a:ext>
            </a:extLst>
          </p:cNvPr>
          <p:cNvSpPr>
            <a:spLocks noGrp="1"/>
          </p:cNvSpPr>
          <p:nvPr>
            <p:ph type="title"/>
          </p:nvPr>
        </p:nvSpPr>
        <p:spPr/>
        <p:txBody>
          <a:bodyPr/>
          <a:lstStyle/>
          <a:p>
            <a:r>
              <a:rPr lang="en-US" dirty="0" err="1"/>
              <a:t>Instalar</a:t>
            </a:r>
            <a:r>
              <a:rPr lang="en-US" dirty="0"/>
              <a:t> y </a:t>
            </a:r>
            <a:r>
              <a:rPr lang="en-US" dirty="0" err="1"/>
              <a:t>Ejecutar</a:t>
            </a:r>
            <a:endParaRPr lang="el-GR" dirty="0"/>
          </a:p>
        </p:txBody>
      </p:sp>
      <p:grpSp>
        <p:nvGrpSpPr>
          <p:cNvPr id="8" name="Ομάδα 7">
            <a:extLst>
              <a:ext uri="{FF2B5EF4-FFF2-40B4-BE49-F238E27FC236}">
                <a16:creationId xmlns:a16="http://schemas.microsoft.com/office/drawing/2014/main" id="{3E245D9F-3D92-498D-804F-14A03331A8DB}"/>
              </a:ext>
            </a:extLst>
          </p:cNvPr>
          <p:cNvGrpSpPr/>
          <p:nvPr/>
        </p:nvGrpSpPr>
        <p:grpSpPr>
          <a:xfrm>
            <a:off x="1402700" y="1101969"/>
            <a:ext cx="8921261" cy="4876799"/>
            <a:chOff x="0" y="0"/>
            <a:chExt cx="4880338" cy="3216275"/>
          </a:xfrm>
        </p:grpSpPr>
        <p:grpSp>
          <p:nvGrpSpPr>
            <p:cNvPr id="9" name="Ομάδα 8">
              <a:extLst>
                <a:ext uri="{FF2B5EF4-FFF2-40B4-BE49-F238E27FC236}">
                  <a16:creationId xmlns:a16="http://schemas.microsoft.com/office/drawing/2014/main" id="{42A4D1A6-3328-4424-99F5-809EB423F660}"/>
                </a:ext>
              </a:extLst>
            </p:cNvPr>
            <p:cNvGrpSpPr/>
            <p:nvPr/>
          </p:nvGrpSpPr>
          <p:grpSpPr>
            <a:xfrm>
              <a:off x="0" y="0"/>
              <a:ext cx="4880338" cy="3216275"/>
              <a:chOff x="0" y="0"/>
              <a:chExt cx="4880338" cy="3216275"/>
            </a:xfrm>
          </p:grpSpPr>
          <p:pic>
            <p:nvPicPr>
              <p:cNvPr id="15" name="Εικόνα 14">
                <a:extLst>
                  <a:ext uri="{FF2B5EF4-FFF2-40B4-BE49-F238E27FC236}">
                    <a16:creationId xmlns:a16="http://schemas.microsoft.com/office/drawing/2014/main" id="{34FAAEB1-5454-4518-9C72-C6152C26A9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483995" cy="3216275"/>
              </a:xfrm>
              <a:prstGeom prst="rect">
                <a:avLst/>
              </a:prstGeom>
            </p:spPr>
          </p:pic>
          <p:pic>
            <p:nvPicPr>
              <p:cNvPr id="16" name="Εικόνα 15">
                <a:extLst>
                  <a:ext uri="{FF2B5EF4-FFF2-40B4-BE49-F238E27FC236}">
                    <a16:creationId xmlns:a16="http://schemas.microsoft.com/office/drawing/2014/main" id="{426478F7-4943-4C1C-8A61-921512A056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4629" y="0"/>
                <a:ext cx="1600200" cy="3215005"/>
              </a:xfrm>
              <a:prstGeom prst="rect">
                <a:avLst/>
              </a:prstGeom>
            </p:spPr>
          </p:pic>
          <p:pic>
            <p:nvPicPr>
              <p:cNvPr id="17" name="Εικόνα 16" descr="Εικόνα που περιέχει κείμενο, ηλεκτρονικές συσκευές, σκούρος&#10;&#10;Περιγραφή που δημιουργήθηκε αυτόματα">
                <a:extLst>
                  <a:ext uri="{FF2B5EF4-FFF2-40B4-BE49-F238E27FC236}">
                    <a16:creationId xmlns:a16="http://schemas.microsoft.com/office/drawing/2014/main" id="{5F1E74EC-CB9F-4375-B005-DF6F128BC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6343" y="0"/>
                <a:ext cx="1483995" cy="3216275"/>
              </a:xfrm>
              <a:prstGeom prst="rect">
                <a:avLst/>
              </a:prstGeom>
            </p:spPr>
          </p:pic>
        </p:grpSp>
        <p:sp>
          <p:nvSpPr>
            <p:cNvPr id="10" name="Ορθογώνιο 9">
              <a:extLst>
                <a:ext uri="{FF2B5EF4-FFF2-40B4-BE49-F238E27FC236}">
                  <a16:creationId xmlns:a16="http://schemas.microsoft.com/office/drawing/2014/main" id="{3659FE2D-B31B-4666-861F-0609DA7FB1AF}"/>
                </a:ext>
              </a:extLst>
            </p:cNvPr>
            <p:cNvSpPr/>
            <p:nvPr/>
          </p:nvSpPr>
          <p:spPr>
            <a:xfrm>
              <a:off x="122959" y="1373332"/>
              <a:ext cx="1186296" cy="370147"/>
            </a:xfrm>
            <a:prstGeom prst="rect">
              <a:avLst/>
            </a:prstGeom>
            <a:solidFill>
              <a:schemeClr val="tx1">
                <a:lumMod val="75000"/>
                <a:lumOff val="2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600">
                  <a:effectLst/>
                  <a:latin typeface="Verdana" panose="020B0604030504040204" pitchFamily="34" charset="0"/>
                  <a:ea typeface="Calibri" panose="020F0502020204030204" pitchFamily="34" charset="0"/>
                  <a:cs typeface="Times New Roman" panose="02020603050405020304" pitchFamily="18" charset="0"/>
                </a:rPr>
                <a:t>Do you want to install the application?</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1" name="Ορθογώνιο 10">
              <a:extLst>
                <a:ext uri="{FF2B5EF4-FFF2-40B4-BE49-F238E27FC236}">
                  <a16:creationId xmlns:a16="http://schemas.microsoft.com/office/drawing/2014/main" id="{D1AEA162-BF41-46F6-A1FC-B2CFF7E51789}"/>
                </a:ext>
              </a:extLst>
            </p:cNvPr>
            <p:cNvSpPr/>
            <p:nvPr/>
          </p:nvSpPr>
          <p:spPr>
            <a:xfrm>
              <a:off x="564349" y="1766454"/>
              <a:ext cx="744790" cy="189599"/>
            </a:xfrm>
            <a:prstGeom prst="rect">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400">
                  <a:effectLst/>
                  <a:latin typeface="Verdana" panose="020B0604030504040204" pitchFamily="34" charset="0"/>
                  <a:ea typeface="Calibri" panose="020F0502020204030204" pitchFamily="34" charset="0"/>
                  <a:cs typeface="Times New Roman" panose="02020603050405020304" pitchFamily="18" charset="0"/>
                </a:rPr>
                <a:t>Cancel     Install</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Ορθογώνιο 11">
              <a:extLst>
                <a:ext uri="{FF2B5EF4-FFF2-40B4-BE49-F238E27FC236}">
                  <a16:creationId xmlns:a16="http://schemas.microsoft.com/office/drawing/2014/main" id="{4AAB90B4-1A95-4687-8D16-BA9D757BD860}"/>
                </a:ext>
              </a:extLst>
            </p:cNvPr>
            <p:cNvSpPr/>
            <p:nvPr/>
          </p:nvSpPr>
          <p:spPr>
            <a:xfrm>
              <a:off x="1837459" y="1269422"/>
              <a:ext cx="1186296" cy="559839"/>
            </a:xfrm>
            <a:prstGeom prst="rect">
              <a:avLst/>
            </a:prstGeom>
            <a:solidFill>
              <a:schemeClr val="tx1">
                <a:lumMod val="75000"/>
                <a:lumOff val="2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600">
                  <a:effectLst/>
                  <a:latin typeface="Verdana" panose="020B0604030504040204" pitchFamily="34" charset="0"/>
                  <a:ea typeface="Calibri" panose="020F0502020204030204" pitchFamily="34" charset="0"/>
                  <a:cs typeface="Times New Roman" panose="02020603050405020304" pitchFamily="18" charset="0"/>
                </a:rPr>
                <a:t>Play Protect does not recognize the programmer of this application …</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3" name="Ορθογώνιο 12">
              <a:extLst>
                <a:ext uri="{FF2B5EF4-FFF2-40B4-BE49-F238E27FC236}">
                  <a16:creationId xmlns:a16="http://schemas.microsoft.com/office/drawing/2014/main" id="{1EFFDB9B-49B2-4544-A4EB-08835EB3457F}"/>
                </a:ext>
              </a:extLst>
            </p:cNvPr>
            <p:cNvSpPr/>
            <p:nvPr/>
          </p:nvSpPr>
          <p:spPr>
            <a:xfrm>
              <a:off x="2095500" y="2078182"/>
              <a:ext cx="986492" cy="189230"/>
            </a:xfrm>
            <a:prstGeom prst="rect">
              <a:avLst/>
            </a:prstGeom>
            <a:solidFill>
              <a:schemeClr val="tx1">
                <a:lumMod val="85000"/>
                <a:lumOff val="1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500">
                  <a:solidFill>
                    <a:srgbClr val="A9D18E"/>
                  </a:solidFill>
                  <a:effectLst/>
                  <a:latin typeface="Verdana" panose="020B0604030504040204" pitchFamily="34" charset="0"/>
                  <a:ea typeface="Calibri" panose="020F0502020204030204" pitchFamily="34" charset="0"/>
                  <a:cs typeface="Times New Roman" panose="02020603050405020304" pitchFamily="18" charset="0"/>
                </a:rPr>
                <a:t>INSTALL  ANYWAY</a:t>
              </a:r>
              <a:endParaRPr lang="el-GR" sz="110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4" name="Ορθογώνιο 13">
              <a:extLst>
                <a:ext uri="{FF2B5EF4-FFF2-40B4-BE49-F238E27FC236}">
                  <a16:creationId xmlns:a16="http://schemas.microsoft.com/office/drawing/2014/main" id="{3CEE5E7B-FEF3-4264-AF41-DDD6B1E831E6}"/>
                </a:ext>
              </a:extLst>
            </p:cNvPr>
            <p:cNvSpPr/>
            <p:nvPr/>
          </p:nvSpPr>
          <p:spPr>
            <a:xfrm>
              <a:off x="1794164" y="845127"/>
              <a:ext cx="1337230" cy="242455"/>
            </a:xfrm>
            <a:prstGeom prst="rect">
              <a:avLst/>
            </a:prstGeom>
            <a:solidFill>
              <a:schemeClr val="tx1">
                <a:lumMod val="85000"/>
                <a:lumOff val="1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a:lnSpc>
                  <a:spcPct val="107000"/>
                </a:lnSpc>
                <a:spcAft>
                  <a:spcPts val="800"/>
                </a:spcAft>
              </a:pPr>
              <a:r>
                <a:rPr lang="en-US" sz="600" dirty="0">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Blocked from Play Protect </a:t>
              </a:r>
              <a:endParaRPr lang="el-GR" sz="11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0273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a:t>
            </a:r>
            <a:r>
              <a:rPr lang="en-US" sz="540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2661334632"/>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B9873E-2779-4498-A564-53A834F7742E}"/>
              </a:ext>
            </a:extLst>
          </p:cNvPr>
          <p:cNvSpPr>
            <a:spLocks noGrp="1"/>
          </p:cNvSpPr>
          <p:nvPr>
            <p:ph type="title"/>
          </p:nvPr>
        </p:nvSpPr>
        <p:spPr/>
        <p:txBody>
          <a:bodyPr/>
          <a:lstStyle/>
          <a:p>
            <a:r>
              <a:rPr lang="en-US" dirty="0" err="1"/>
              <a:t>Felicidades</a:t>
            </a:r>
            <a:endParaRPr lang="el-GR" dirty="0"/>
          </a:p>
        </p:txBody>
      </p:sp>
      <p:graphicFrame>
        <p:nvGraphicFramePr>
          <p:cNvPr id="7" name="Διάγραμμα 6">
            <a:extLst>
              <a:ext uri="{FF2B5EF4-FFF2-40B4-BE49-F238E27FC236}">
                <a16:creationId xmlns:a16="http://schemas.microsoft.com/office/drawing/2014/main" id="{0A9A794A-C8B2-4CB7-ABA3-E30341F8A651}"/>
              </a:ext>
            </a:extLst>
          </p:cNvPr>
          <p:cNvGraphicFramePr/>
          <p:nvPr>
            <p:extLst>
              <p:ext uri="{D42A27DB-BD31-4B8C-83A1-F6EECF244321}">
                <p14:modId xmlns:p14="http://schemas.microsoft.com/office/powerpoint/2010/main" val="2194214669"/>
              </p:ext>
            </p:extLst>
          </p:nvPr>
        </p:nvGraphicFramePr>
        <p:xfrm>
          <a:off x="725659" y="1689297"/>
          <a:ext cx="188155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1B432460-2BA8-43FB-9DA3-29822F6065E0}"/>
              </a:ext>
            </a:extLst>
          </p:cNvPr>
          <p:cNvSpPr txBox="1"/>
          <p:nvPr/>
        </p:nvSpPr>
        <p:spPr>
          <a:xfrm>
            <a:off x="2910840" y="4234437"/>
            <a:ext cx="8793480" cy="1077218"/>
          </a:xfrm>
          <a:prstGeom prst="rect">
            <a:avLst/>
          </a:prstGeom>
          <a:noFill/>
        </p:spPr>
        <p:txBody>
          <a:bodyPr wrap="square">
            <a:spAutoFit/>
          </a:bodyPr>
          <a:lstStyle/>
          <a:p>
            <a:pPr algn="ctr"/>
            <a:r>
              <a:rPr lang="es-ES" sz="3200" dirty="0">
                <a:latin typeface="Verdana" panose="020B0604030504040204" pitchFamily="34" charset="0"/>
                <a:ea typeface="Calibri" panose="020F0502020204030204" pitchFamily="34" charset="0"/>
                <a:cs typeface="Times New Roman" panose="02020603050405020304" pitchFamily="18" charset="0"/>
              </a:rPr>
              <a:t>En este tema aprenderás a convertir tu aplicación en una app para Android</a:t>
            </a:r>
            <a:endParaRPr lang="el-GR" sz="3200" dirty="0"/>
          </a:p>
        </p:txBody>
      </p:sp>
      <p:pic>
        <p:nvPicPr>
          <p:cNvPr id="13" name="Εικόνα 12" descr="Γιορτή Κοτόπουλο">
            <a:extLst>
              <a:ext uri="{FF2B5EF4-FFF2-40B4-BE49-F238E27FC236}">
                <a16:creationId xmlns:a16="http://schemas.microsoft.com/office/drawing/2014/main" id="{6A7063C9-3DA7-4E1F-8FF3-05B661BB0C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53652" y="317538"/>
            <a:ext cx="3810000" cy="3810000"/>
          </a:xfrm>
          <a:prstGeom prst="rect">
            <a:avLst/>
          </a:prstGeom>
        </p:spPr>
      </p:pic>
    </p:spTree>
    <p:extLst>
      <p:ext uri="{BB962C8B-B14F-4D97-AF65-F5344CB8AC3E}">
        <p14:creationId xmlns:p14="http://schemas.microsoft.com/office/powerpoint/2010/main" val="118544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F35FC7-D159-4903-BD5B-FA1F689852C7}"/>
              </a:ext>
            </a:extLst>
          </p:cNvPr>
          <p:cNvSpPr>
            <a:spLocks noGrp="1"/>
          </p:cNvSpPr>
          <p:nvPr>
            <p:ph type="title"/>
          </p:nvPr>
        </p:nvSpPr>
        <p:spPr/>
        <p:txBody>
          <a:bodyPr/>
          <a:lstStyle/>
          <a:p>
            <a:r>
              <a:rPr lang="es-ES" dirty="0"/>
              <a:t>Descripción de la aplicación en B4J</a:t>
            </a:r>
            <a:endParaRPr lang="el-GR" dirty="0"/>
          </a:p>
        </p:txBody>
      </p:sp>
      <p:grpSp>
        <p:nvGrpSpPr>
          <p:cNvPr id="3" name="Ομάδα 2">
            <a:extLst>
              <a:ext uri="{FF2B5EF4-FFF2-40B4-BE49-F238E27FC236}">
                <a16:creationId xmlns:a16="http://schemas.microsoft.com/office/drawing/2014/main" id="{1348B674-82BF-4843-ADC7-88A7AC4A7F2C}"/>
              </a:ext>
            </a:extLst>
          </p:cNvPr>
          <p:cNvGrpSpPr/>
          <p:nvPr/>
        </p:nvGrpSpPr>
        <p:grpSpPr>
          <a:xfrm>
            <a:off x="5200047" y="1418492"/>
            <a:ext cx="6581645" cy="4232032"/>
            <a:chOff x="-297180" y="0"/>
            <a:chExt cx="3272155" cy="2176780"/>
          </a:xfrm>
        </p:grpSpPr>
        <p:pic>
          <p:nvPicPr>
            <p:cNvPr id="4" name="Εικόνα 3">
              <a:extLst>
                <a:ext uri="{FF2B5EF4-FFF2-40B4-BE49-F238E27FC236}">
                  <a16:creationId xmlns:a16="http://schemas.microsoft.com/office/drawing/2014/main" id="{1092EAC2-7EF6-4ABA-9066-539285AA36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9700" y="0"/>
              <a:ext cx="1565275" cy="2176780"/>
            </a:xfrm>
            <a:prstGeom prst="rect">
              <a:avLst/>
            </a:prstGeom>
          </p:spPr>
        </p:pic>
        <p:pic>
          <p:nvPicPr>
            <p:cNvPr id="5" name="Εικόνα 4">
              <a:extLst>
                <a:ext uri="{FF2B5EF4-FFF2-40B4-BE49-F238E27FC236}">
                  <a16:creationId xmlns:a16="http://schemas.microsoft.com/office/drawing/2014/main" id="{3AA24C1A-53EE-486A-B28E-4B39B16918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 y="0"/>
              <a:ext cx="1599742" cy="2176780"/>
            </a:xfrm>
            <a:prstGeom prst="rect">
              <a:avLst/>
            </a:prstGeom>
          </p:spPr>
        </p:pic>
      </p:grpSp>
      <p:sp>
        <p:nvSpPr>
          <p:cNvPr id="7" name="TextBox 6">
            <a:extLst>
              <a:ext uri="{FF2B5EF4-FFF2-40B4-BE49-F238E27FC236}">
                <a16:creationId xmlns:a16="http://schemas.microsoft.com/office/drawing/2014/main" id="{342CAFD8-C11B-4E3C-B4E1-720D15A2522A}"/>
              </a:ext>
            </a:extLst>
          </p:cNvPr>
          <p:cNvSpPr txBox="1"/>
          <p:nvPr/>
        </p:nvSpPr>
        <p:spPr>
          <a:xfrm>
            <a:off x="372862" y="2332892"/>
            <a:ext cx="4373880" cy="1626536"/>
          </a:xfrm>
          <a:prstGeom prst="rect">
            <a:avLst/>
          </a:prstGeom>
          <a:noFill/>
        </p:spPr>
        <p:txBody>
          <a:bodyPr wrap="square">
            <a:spAutoFit/>
          </a:bodyPr>
          <a:lstStyle/>
          <a:p>
            <a:pPr algn="ctr">
              <a:lnSpc>
                <a:spcPct val="107000"/>
              </a:lnSpc>
              <a:spcAft>
                <a:spcPts val="800"/>
              </a:spcAft>
            </a:pPr>
            <a:r>
              <a:rPr lang="es-ES" sz="3200" dirty="0">
                <a:effectLst/>
                <a:latin typeface="Verdana" panose="020B0604030504040204" pitchFamily="34" charset="0"/>
                <a:ea typeface="Calibri" panose="020F0502020204030204" pitchFamily="34" charset="0"/>
                <a:cs typeface="Times New Roman" panose="02020603050405020304" pitchFamily="18" charset="0"/>
              </a:rPr>
              <a:t>Una calculadora simple que realiza operaciones básicas</a:t>
            </a:r>
            <a:endParaRPr lang="en-US" sz="3200" dirty="0">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973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BF267352-C769-4638-B81D-480C8C703B02}"/>
              </a:ext>
            </a:extLst>
          </p:cNvPr>
          <p:cNvPicPr/>
          <p:nvPr/>
        </p:nvPicPr>
        <p:blipFill>
          <a:blip r:embed="rId3"/>
          <a:stretch>
            <a:fillRect/>
          </a:stretch>
        </p:blipFill>
        <p:spPr>
          <a:xfrm>
            <a:off x="4075097" y="1078525"/>
            <a:ext cx="6974821" cy="4398161"/>
          </a:xfrm>
          <a:prstGeom prst="rect">
            <a:avLst/>
          </a:prstGeom>
        </p:spPr>
      </p:pic>
      <p:sp>
        <p:nvSpPr>
          <p:cNvPr id="2" name="Τίτλος 1">
            <a:extLst>
              <a:ext uri="{FF2B5EF4-FFF2-40B4-BE49-F238E27FC236}">
                <a16:creationId xmlns:a16="http://schemas.microsoft.com/office/drawing/2014/main" id="{925228DE-FD83-4EF9-B512-7CD7EF9248C2}"/>
              </a:ext>
            </a:extLst>
          </p:cNvPr>
          <p:cNvSpPr>
            <a:spLocks noGrp="1"/>
          </p:cNvSpPr>
          <p:nvPr>
            <p:ph type="title"/>
          </p:nvPr>
        </p:nvSpPr>
        <p:spPr/>
        <p:txBody>
          <a:bodyPr/>
          <a:lstStyle/>
          <a:p>
            <a:r>
              <a:rPr lang="en-US" dirty="0" err="1"/>
              <a:t>Eventos</a:t>
            </a:r>
            <a:r>
              <a:rPr lang="en-US" dirty="0"/>
              <a:t> para los </a:t>
            </a:r>
            <a:r>
              <a:rPr lang="en-US" dirty="0" err="1"/>
              <a:t>botones</a:t>
            </a:r>
            <a:endParaRPr lang="el-GR" dirty="0"/>
          </a:p>
        </p:txBody>
      </p:sp>
      <p:sp>
        <p:nvSpPr>
          <p:cNvPr id="5" name="TextBox 4">
            <a:extLst>
              <a:ext uri="{FF2B5EF4-FFF2-40B4-BE49-F238E27FC236}">
                <a16:creationId xmlns:a16="http://schemas.microsoft.com/office/drawing/2014/main" id="{BFF2738A-3FBE-40A4-8279-B52B110D7253}"/>
              </a:ext>
            </a:extLst>
          </p:cNvPr>
          <p:cNvSpPr txBox="1"/>
          <p:nvPr/>
        </p:nvSpPr>
        <p:spPr>
          <a:xfrm>
            <a:off x="372862" y="1731344"/>
            <a:ext cx="3429000" cy="1626536"/>
          </a:xfrm>
          <a:prstGeom prst="rect">
            <a:avLst/>
          </a:prstGeom>
          <a:noFill/>
        </p:spPr>
        <p:txBody>
          <a:bodyPr wrap="square">
            <a:spAutoFit/>
          </a:bodyPr>
          <a:lstStyle/>
          <a:p>
            <a:pPr algn="ctr">
              <a:lnSpc>
                <a:spcPct val="107000"/>
              </a:lnSpc>
              <a:spcAft>
                <a:spcPts val="800"/>
              </a:spcAft>
            </a:pPr>
            <a:r>
              <a:rPr lang="es-ES" sz="3200" dirty="0">
                <a:effectLst/>
                <a:latin typeface="Verdana" panose="020B0604030504040204" pitchFamily="34" charset="0"/>
                <a:ea typeface="Calibri" panose="020F0502020204030204" pitchFamily="34" charset="0"/>
                <a:cs typeface="Times New Roman" panose="02020603050405020304" pitchFamily="18" charset="0"/>
              </a:rPr>
              <a:t>¿Cómo manejar tantos eventos de los botones?</a:t>
            </a:r>
          </a:p>
        </p:txBody>
      </p:sp>
      <p:grpSp>
        <p:nvGrpSpPr>
          <p:cNvPr id="10" name="Ομάδα 9">
            <a:extLst>
              <a:ext uri="{FF2B5EF4-FFF2-40B4-BE49-F238E27FC236}">
                <a16:creationId xmlns:a16="http://schemas.microsoft.com/office/drawing/2014/main" id="{602D2880-B98E-4D10-A821-108BAAF8C017}"/>
              </a:ext>
            </a:extLst>
          </p:cNvPr>
          <p:cNvGrpSpPr/>
          <p:nvPr/>
        </p:nvGrpSpPr>
        <p:grpSpPr>
          <a:xfrm>
            <a:off x="-54302" y="1862708"/>
            <a:ext cx="6886964" cy="2371692"/>
            <a:chOff x="-54302" y="1862708"/>
            <a:chExt cx="6886964" cy="2371692"/>
          </a:xfrm>
        </p:grpSpPr>
        <p:sp>
          <p:nvSpPr>
            <p:cNvPr id="6" name="Ορθογώνιο 5">
              <a:extLst>
                <a:ext uri="{FF2B5EF4-FFF2-40B4-BE49-F238E27FC236}">
                  <a16:creationId xmlns:a16="http://schemas.microsoft.com/office/drawing/2014/main" id="{DFF57BD7-F8D3-45A8-9AC8-447F5375898F}"/>
                </a:ext>
              </a:extLst>
            </p:cNvPr>
            <p:cNvSpPr/>
            <p:nvPr/>
          </p:nvSpPr>
          <p:spPr>
            <a:xfrm>
              <a:off x="4195501" y="1862708"/>
              <a:ext cx="2637161"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B99E2337-D75F-4475-8EC5-B4A62778A51B}"/>
                </a:ext>
              </a:extLst>
            </p:cNvPr>
            <p:cNvSpPr txBox="1"/>
            <p:nvPr/>
          </p:nvSpPr>
          <p:spPr>
            <a:xfrm>
              <a:off x="-54302" y="3661743"/>
              <a:ext cx="4129399" cy="572657"/>
            </a:xfrm>
            <a:prstGeom prst="rect">
              <a:avLst/>
            </a:prstGeom>
            <a:noFill/>
          </p:spPr>
          <p:txBody>
            <a:bodyPr wrap="square">
              <a:spAutoFit/>
            </a:bodyPr>
            <a:lstStyle/>
            <a:p>
              <a:pPr algn="ctr">
                <a:lnSpc>
                  <a:spcPct val="107000"/>
                </a:lnSpc>
                <a:spcAft>
                  <a:spcPts val="800"/>
                </a:spcAft>
              </a:pPr>
              <a:r>
                <a:rPr lang="en-US" sz="3200" dirty="0" err="1">
                  <a:effectLst/>
                  <a:latin typeface="Verdana" panose="020B0604030504040204" pitchFamily="34" charset="0"/>
                  <a:ea typeface="Calibri" panose="020F0502020204030204" pitchFamily="34" charset="0"/>
                  <a:cs typeface="Times New Roman" panose="02020603050405020304" pitchFamily="18" charset="0"/>
                </a:rPr>
                <a:t>Nombre</a:t>
              </a:r>
              <a:r>
                <a:rPr lang="en-US" sz="3200" dirty="0">
                  <a:effectLst/>
                  <a:latin typeface="Verdana" panose="020B0604030504040204" pitchFamily="34" charset="0"/>
                  <a:ea typeface="Calibri" panose="020F0502020204030204" pitchFamily="34" charset="0"/>
                  <a:cs typeface="Times New Roman" panose="02020603050405020304" pitchFamily="18" charset="0"/>
                </a:rPr>
                <a:t> de </a:t>
              </a:r>
              <a:r>
                <a:rPr lang="en-US" sz="3200" dirty="0" err="1">
                  <a:effectLst/>
                  <a:latin typeface="Verdana" panose="020B0604030504040204" pitchFamily="34" charset="0"/>
                  <a:ea typeface="Calibri" panose="020F0502020204030204" pitchFamily="34" charset="0"/>
                  <a:cs typeface="Times New Roman" panose="02020603050405020304" pitchFamily="18" charset="0"/>
                </a:rPr>
                <a:t>Evento</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9" name="Ευθύγραμμο βέλος σύνδεσης 8">
              <a:extLst>
                <a:ext uri="{FF2B5EF4-FFF2-40B4-BE49-F238E27FC236}">
                  <a16:creationId xmlns:a16="http://schemas.microsoft.com/office/drawing/2014/main" id="{ADB6F055-F16E-40E9-9C09-377A94D55DE2}"/>
                </a:ext>
              </a:extLst>
            </p:cNvPr>
            <p:cNvCxnSpPr>
              <a:cxnSpLocks/>
              <a:stCxn id="7" idx="3"/>
            </p:cNvCxnSpPr>
            <p:nvPr/>
          </p:nvCxnSpPr>
          <p:spPr>
            <a:xfrm flipV="1">
              <a:off x="4075097" y="2227615"/>
              <a:ext cx="198761" cy="17204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Ομάδα 10">
            <a:extLst>
              <a:ext uri="{FF2B5EF4-FFF2-40B4-BE49-F238E27FC236}">
                <a16:creationId xmlns:a16="http://schemas.microsoft.com/office/drawing/2014/main" id="{741C623F-261B-4860-AF22-9ED6339F688A}"/>
              </a:ext>
            </a:extLst>
          </p:cNvPr>
          <p:cNvGrpSpPr/>
          <p:nvPr/>
        </p:nvGrpSpPr>
        <p:grpSpPr>
          <a:xfrm>
            <a:off x="1778000" y="4310059"/>
            <a:ext cx="5133019" cy="1115724"/>
            <a:chOff x="1778000" y="3079380"/>
            <a:chExt cx="5133019" cy="1115724"/>
          </a:xfrm>
        </p:grpSpPr>
        <p:sp>
          <p:nvSpPr>
            <p:cNvPr id="12" name="Ορθογώνιο 11">
              <a:extLst>
                <a:ext uri="{FF2B5EF4-FFF2-40B4-BE49-F238E27FC236}">
                  <a16:creationId xmlns:a16="http://schemas.microsoft.com/office/drawing/2014/main" id="{4B370A6B-D547-4E77-9E18-444879A81477}"/>
                </a:ext>
              </a:extLst>
            </p:cNvPr>
            <p:cNvSpPr/>
            <p:nvPr/>
          </p:nvSpPr>
          <p:spPr>
            <a:xfrm>
              <a:off x="4273858" y="3079380"/>
              <a:ext cx="2637161" cy="2895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TextBox 12">
              <a:extLst>
                <a:ext uri="{FF2B5EF4-FFF2-40B4-BE49-F238E27FC236}">
                  <a16:creationId xmlns:a16="http://schemas.microsoft.com/office/drawing/2014/main" id="{F6D45C53-990A-49ED-9388-10FDFE5E4053}"/>
                </a:ext>
              </a:extLst>
            </p:cNvPr>
            <p:cNvSpPr txBox="1"/>
            <p:nvPr/>
          </p:nvSpPr>
          <p:spPr>
            <a:xfrm>
              <a:off x="1778000" y="3622447"/>
              <a:ext cx="1087120" cy="572657"/>
            </a:xfrm>
            <a:prstGeom prst="rect">
              <a:avLst/>
            </a:prstGeom>
            <a:noFill/>
          </p:spPr>
          <p:txBody>
            <a:bodyPr wrap="square">
              <a:spAutoFit/>
            </a:bodyPr>
            <a:lstStyle/>
            <a:p>
              <a:pPr algn="ctr">
                <a:lnSpc>
                  <a:spcPct val="107000"/>
                </a:lnSpc>
                <a:spcAft>
                  <a:spcPts val="800"/>
                </a:spcAft>
              </a:pPr>
              <a:r>
                <a:rPr lang="en-US" sz="3200" dirty="0">
                  <a:effectLst/>
                  <a:latin typeface="Verdana" panose="020B0604030504040204" pitchFamily="34" charset="0"/>
                  <a:ea typeface="Calibri" panose="020F0502020204030204" pitchFamily="34" charset="0"/>
                  <a:cs typeface="Times New Roman" panose="02020603050405020304" pitchFamily="18" charset="0"/>
                </a:rPr>
                <a:t>Tag</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14" name="Ευθύγραμμο βέλος σύνδεσης 13">
              <a:extLst>
                <a:ext uri="{FF2B5EF4-FFF2-40B4-BE49-F238E27FC236}">
                  <a16:creationId xmlns:a16="http://schemas.microsoft.com/office/drawing/2014/main" id="{A7AFFD42-9DCB-4778-8866-D4FAAAE8132F}"/>
                </a:ext>
              </a:extLst>
            </p:cNvPr>
            <p:cNvCxnSpPr>
              <a:cxnSpLocks/>
              <a:stCxn id="13" idx="3"/>
            </p:cNvCxnSpPr>
            <p:nvPr/>
          </p:nvCxnSpPr>
          <p:spPr>
            <a:xfrm flipV="1">
              <a:off x="2865120" y="3279286"/>
              <a:ext cx="1264279" cy="6294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140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5CC08F-C874-417E-9430-ADD79B6190CA}"/>
              </a:ext>
            </a:extLst>
          </p:cNvPr>
          <p:cNvSpPr>
            <a:spLocks noGrp="1"/>
          </p:cNvSpPr>
          <p:nvPr>
            <p:ph type="title"/>
          </p:nvPr>
        </p:nvSpPr>
        <p:spPr/>
        <p:txBody>
          <a:bodyPr/>
          <a:lstStyle/>
          <a:p>
            <a:r>
              <a:rPr lang="en-US" dirty="0" err="1"/>
              <a:t>Numero_Click</a:t>
            </a:r>
            <a:endParaRPr lang="el-GR" dirty="0"/>
          </a:p>
        </p:txBody>
      </p:sp>
      <p:sp>
        <p:nvSpPr>
          <p:cNvPr id="4" name="TextBox 3">
            <a:extLst>
              <a:ext uri="{FF2B5EF4-FFF2-40B4-BE49-F238E27FC236}">
                <a16:creationId xmlns:a16="http://schemas.microsoft.com/office/drawing/2014/main" id="{F8235F08-A3E0-4A3B-89DC-0FFB245DA1BA}"/>
              </a:ext>
            </a:extLst>
          </p:cNvPr>
          <p:cNvSpPr txBox="1"/>
          <p:nvPr/>
        </p:nvSpPr>
        <p:spPr>
          <a:xfrm>
            <a:off x="372862" y="1381982"/>
            <a:ext cx="10271760" cy="4401205"/>
          </a:xfrm>
          <a:prstGeom prst="rect">
            <a:avLst/>
          </a:prstGeom>
          <a:noFill/>
        </p:spPr>
        <p:txBody>
          <a:bodyPr wrap="square">
            <a:spAutoFit/>
          </a:bodyPr>
          <a:lstStyle/>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Numero_Click</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Dim</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Button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 = Sender</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b.Tag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done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lblNumero.Text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hecho = False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lblNumero</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Text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lblNumero</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Text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b.Tag</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Sub</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022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EAFF1E-34F9-4AFD-8196-DF66DE5F8500}"/>
              </a:ext>
            </a:extLst>
          </p:cNvPr>
          <p:cNvSpPr>
            <a:spLocks noGrp="1"/>
          </p:cNvSpPr>
          <p:nvPr>
            <p:ph type="title"/>
          </p:nvPr>
        </p:nvSpPr>
        <p:spPr/>
        <p:txBody>
          <a:bodyPr/>
          <a:lstStyle/>
          <a:p>
            <a:r>
              <a:rPr lang="es-ES" dirty="0"/>
              <a:t>Transferir la app a B4A y Android</a:t>
            </a:r>
            <a:endParaRPr lang="el-GR" dirty="0"/>
          </a:p>
        </p:txBody>
      </p:sp>
      <p:pic>
        <p:nvPicPr>
          <p:cNvPr id="4" name="Εικόνα 3">
            <a:extLst>
              <a:ext uri="{FF2B5EF4-FFF2-40B4-BE49-F238E27FC236}">
                <a16:creationId xmlns:a16="http://schemas.microsoft.com/office/drawing/2014/main" id="{6053D690-DCE5-402A-9DC9-93F2E91780DD}"/>
              </a:ext>
            </a:extLst>
          </p:cNvPr>
          <p:cNvPicPr>
            <a:picLocks noChangeAspect="1"/>
          </p:cNvPicPr>
          <p:nvPr/>
        </p:nvPicPr>
        <p:blipFill>
          <a:blip r:embed="rId3"/>
          <a:stretch>
            <a:fillRect/>
          </a:stretch>
        </p:blipFill>
        <p:spPr>
          <a:xfrm>
            <a:off x="650893" y="1213135"/>
            <a:ext cx="7371610" cy="2590800"/>
          </a:xfrm>
          <a:prstGeom prst="rect">
            <a:avLst/>
          </a:prstGeom>
        </p:spPr>
      </p:pic>
      <p:pic>
        <p:nvPicPr>
          <p:cNvPr id="6" name="Εικόνα 5">
            <a:extLst>
              <a:ext uri="{FF2B5EF4-FFF2-40B4-BE49-F238E27FC236}">
                <a16:creationId xmlns:a16="http://schemas.microsoft.com/office/drawing/2014/main" id="{92544B29-BD78-4785-BC4C-1564B23E75CE}"/>
              </a:ext>
            </a:extLst>
          </p:cNvPr>
          <p:cNvPicPr>
            <a:picLocks noChangeAspect="1"/>
          </p:cNvPicPr>
          <p:nvPr/>
        </p:nvPicPr>
        <p:blipFill>
          <a:blip r:embed="rId4"/>
          <a:stretch>
            <a:fillRect/>
          </a:stretch>
        </p:blipFill>
        <p:spPr>
          <a:xfrm>
            <a:off x="4242028" y="3429000"/>
            <a:ext cx="7588723" cy="2590800"/>
          </a:xfrm>
          <a:prstGeom prst="rect">
            <a:avLst/>
          </a:prstGeom>
        </p:spPr>
      </p:pic>
    </p:spTree>
    <p:extLst>
      <p:ext uri="{BB962C8B-B14F-4D97-AF65-F5344CB8AC3E}">
        <p14:creationId xmlns:p14="http://schemas.microsoft.com/office/powerpoint/2010/main" val="297883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E48CCA-9BA9-49CF-BE24-582AC3D32F37}"/>
              </a:ext>
            </a:extLst>
          </p:cNvPr>
          <p:cNvSpPr>
            <a:spLocks noGrp="1"/>
          </p:cNvSpPr>
          <p:nvPr>
            <p:ph type="title"/>
          </p:nvPr>
        </p:nvSpPr>
        <p:spPr/>
        <p:txBody>
          <a:bodyPr/>
          <a:lstStyle/>
          <a:p>
            <a:r>
              <a:rPr lang="en-US" dirty="0" err="1"/>
              <a:t>Descargar</a:t>
            </a:r>
            <a:r>
              <a:rPr lang="en-US" dirty="0"/>
              <a:t> e </a:t>
            </a:r>
            <a:r>
              <a:rPr lang="en-US" dirty="0" err="1"/>
              <a:t>instalar</a:t>
            </a:r>
            <a:r>
              <a:rPr lang="en-US" dirty="0"/>
              <a:t> B4A</a:t>
            </a:r>
            <a:endParaRPr lang="el-GR" dirty="0"/>
          </a:p>
        </p:txBody>
      </p:sp>
      <p:pic>
        <p:nvPicPr>
          <p:cNvPr id="4" name="Εικόνα 3">
            <a:extLst>
              <a:ext uri="{FF2B5EF4-FFF2-40B4-BE49-F238E27FC236}">
                <a16:creationId xmlns:a16="http://schemas.microsoft.com/office/drawing/2014/main" id="{04DE5615-1292-42A8-93D2-9BB6EFE9C9DB}"/>
              </a:ext>
            </a:extLst>
          </p:cNvPr>
          <p:cNvPicPr>
            <a:picLocks noChangeAspect="1"/>
          </p:cNvPicPr>
          <p:nvPr/>
        </p:nvPicPr>
        <p:blipFill>
          <a:blip r:embed="rId3"/>
          <a:stretch>
            <a:fillRect/>
          </a:stretch>
        </p:blipFill>
        <p:spPr>
          <a:xfrm>
            <a:off x="2937640" y="1149395"/>
            <a:ext cx="5851381" cy="5096566"/>
          </a:xfrm>
          <a:prstGeom prst="rect">
            <a:avLst/>
          </a:prstGeom>
        </p:spPr>
      </p:pic>
      <p:sp>
        <p:nvSpPr>
          <p:cNvPr id="6" name="TextBox 5">
            <a:extLst>
              <a:ext uri="{FF2B5EF4-FFF2-40B4-BE49-F238E27FC236}">
                <a16:creationId xmlns:a16="http://schemas.microsoft.com/office/drawing/2014/main" id="{C4C01E2D-8FA4-46E9-9DD8-2C05805EEC2D}"/>
              </a:ext>
            </a:extLst>
          </p:cNvPr>
          <p:cNvSpPr txBox="1"/>
          <p:nvPr/>
        </p:nvSpPr>
        <p:spPr>
          <a:xfrm>
            <a:off x="6813059" y="438505"/>
            <a:ext cx="5378941" cy="461665"/>
          </a:xfrm>
          <a:prstGeom prst="rect">
            <a:avLst/>
          </a:prstGeom>
          <a:noFill/>
        </p:spPr>
        <p:txBody>
          <a:bodyPr wrap="square">
            <a:spAutoFit/>
          </a:bodyPr>
          <a:lstStyle/>
          <a:p>
            <a:r>
              <a:rPr lang="el-GR" sz="2400" u="sng" dirty="0">
                <a:solidFill>
                  <a:srgbClr val="0563C1"/>
                </a:solidFill>
                <a:effectLst/>
                <a:latin typeface="Verdana" panose="020B0604030504040204" pitchFamily="34" charset="0"/>
                <a:ea typeface="Calibri" panose="020F0502020204030204" pitchFamily="34" charset="0"/>
                <a:cs typeface="Times New Roman" panose="02020603050405020304" pitchFamily="18" charset="0"/>
                <a:hlinkClick r:id="rId4"/>
              </a:rPr>
              <a:t>https://www.b4x.com/b4a.html</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spTree>
    <p:extLst>
      <p:ext uri="{BB962C8B-B14F-4D97-AF65-F5344CB8AC3E}">
        <p14:creationId xmlns:p14="http://schemas.microsoft.com/office/powerpoint/2010/main" val="41242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1E5DED-C185-4A2C-A190-646770383581}"/>
              </a:ext>
            </a:extLst>
          </p:cNvPr>
          <p:cNvSpPr>
            <a:spLocks noGrp="1"/>
          </p:cNvSpPr>
          <p:nvPr>
            <p:ph type="title"/>
          </p:nvPr>
        </p:nvSpPr>
        <p:spPr/>
        <p:txBody>
          <a:bodyPr/>
          <a:lstStyle/>
          <a:p>
            <a:r>
              <a:rPr lang="en-US" dirty="0" err="1"/>
              <a:t>Transferir</a:t>
            </a:r>
            <a:r>
              <a:rPr lang="en-US" dirty="0"/>
              <a:t> el </a:t>
            </a:r>
            <a:r>
              <a:rPr lang="en-US" dirty="0" err="1"/>
              <a:t>diseño</a:t>
            </a:r>
            <a:endParaRPr lang="el-GR" dirty="0"/>
          </a:p>
        </p:txBody>
      </p:sp>
      <p:pic>
        <p:nvPicPr>
          <p:cNvPr id="4" name="Εικόνα 3">
            <a:extLst>
              <a:ext uri="{FF2B5EF4-FFF2-40B4-BE49-F238E27FC236}">
                <a16:creationId xmlns:a16="http://schemas.microsoft.com/office/drawing/2014/main" id="{19E036C3-A5A2-4958-906F-16AA5EF61CFE}"/>
              </a:ext>
            </a:extLst>
          </p:cNvPr>
          <p:cNvPicPr>
            <a:picLocks noChangeAspect="1"/>
          </p:cNvPicPr>
          <p:nvPr/>
        </p:nvPicPr>
        <p:blipFill>
          <a:blip r:embed="rId3"/>
          <a:stretch>
            <a:fillRect/>
          </a:stretch>
        </p:blipFill>
        <p:spPr>
          <a:xfrm>
            <a:off x="1041078" y="1132871"/>
            <a:ext cx="10312722" cy="4952784"/>
          </a:xfrm>
          <a:prstGeom prst="rect">
            <a:avLst/>
          </a:prstGeom>
        </p:spPr>
      </p:pic>
    </p:spTree>
    <p:extLst>
      <p:ext uri="{BB962C8B-B14F-4D97-AF65-F5344CB8AC3E}">
        <p14:creationId xmlns:p14="http://schemas.microsoft.com/office/powerpoint/2010/main" val="21999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3357</TotalTime>
  <Words>955</Words>
  <Application>Microsoft Office PowerPoint</Application>
  <PresentationFormat>Panorámica</PresentationFormat>
  <Paragraphs>88</Paragraphs>
  <Slides>15</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Courier New</vt:lpstr>
      <vt:lpstr>Verdana</vt:lpstr>
      <vt:lpstr>Θέμα του Office</vt:lpstr>
      <vt:lpstr>Programando con B4X</vt:lpstr>
      <vt:lpstr>Hoy aprenderás</vt:lpstr>
      <vt:lpstr>Felicidades</vt:lpstr>
      <vt:lpstr>Descripción de la aplicación en B4J</vt:lpstr>
      <vt:lpstr>Eventos para los botones</vt:lpstr>
      <vt:lpstr>Numero_Click</vt:lpstr>
      <vt:lpstr>Transferir la app a B4A y Android</vt:lpstr>
      <vt:lpstr>Descargar e instalar B4A</vt:lpstr>
      <vt:lpstr>Transferir el diseño</vt:lpstr>
      <vt:lpstr>Establecer el nombre de tu app</vt:lpstr>
      <vt:lpstr>Establecer el nombre del paquete</vt:lpstr>
      <vt:lpstr>Elegir el móvil desde B4A-Bridge</vt:lpstr>
      <vt:lpstr>Ejecuta el compilador</vt:lpstr>
      <vt:lpstr>Instalar y Ejecutar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437</cp:revision>
  <dcterms:created xsi:type="dcterms:W3CDTF">2021-01-19T13:00:32Z</dcterms:created>
  <dcterms:modified xsi:type="dcterms:W3CDTF">2021-05-18T09:28:57Z</dcterms:modified>
</cp:coreProperties>
</file>