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2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42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s-ES" dirty="0"/>
            <a:t>Crear un proyecto completo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1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948097" y="1883"/>
          <a:ext cx="7621963" cy="45731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/>
            <a:t>Crear un proyecto completo</a:t>
          </a:r>
          <a:endParaRPr lang="el-GR" sz="6500" kern="1200" dirty="0"/>
        </a:p>
      </dsp:txBody>
      <dsp:txXfrm>
        <a:off x="948097" y="1883"/>
        <a:ext cx="7621963" cy="457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16/5/2021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>
              <a:lnSpc>
                <a:spcPct val="107000"/>
              </a:lnSpc>
            </a:pP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ítem de una lista se crea dentro de una caja llamada “panel”. Puedes fijar su color accediendo a la caja con el método </a:t>
            </a:r>
            <a:r>
              <a:rPr lang="es-ES_tradnl" sz="1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GetPanel</a:t>
            </a: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(índice) donde el índice es el valor actual de la lista en la que se ha pulsado. Después: </a:t>
            </a:r>
            <a:endParaRPr lang="es-E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ítem de la lista se pulsa, el método comprueba el valor del ítem elegido y, si es -1, entonces establece en azul el color de fondo de la línea elegida y guarda en </a:t>
            </a:r>
            <a:r>
              <a:rPr lang="es-ES_tradnl" sz="1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ítemElegido</a:t>
            </a: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índice devuelto por el evento _</a:t>
            </a:r>
            <a:r>
              <a:rPr lang="es-ES_tradnl" sz="1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ItemClick</a:t>
            </a: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s-ES_tradnl" sz="1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ítemElegido</a:t>
            </a: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 tiene un valor, se elige el color blanco como color de fondo y entonces habría 2 posibilidades:</a:t>
            </a:r>
            <a:endParaRPr lang="es-E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haya pulsado sobre un ítem ya elegido, en cuyo caso se desmarca el ítem y </a:t>
            </a:r>
            <a:r>
              <a:rPr lang="es-ES_tradnl" sz="1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ítemElegido</a:t>
            </a: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pone a -1</a:t>
            </a:r>
            <a:endParaRPr lang="es-E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haya pulsado en otro ítem, con lo que </a:t>
            </a:r>
            <a:r>
              <a:rPr lang="es-ES_tradnl" sz="11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ítemElegido</a:t>
            </a:r>
            <a:r>
              <a:rPr lang="es-ES_tradnl" sz="1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tomará el valor del índice.</a:t>
            </a:r>
            <a:endParaRPr lang="es-E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026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16/5/2021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16/5/2021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16/5/2021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16/5/2021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16/5/2021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16/5/2021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16/5/2021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Proyecto Final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April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244D1D-2771-4651-9B9D-296599A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Guardar los ítems en un fichero KVS de mapas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3BAD1-1513-45EA-9096-77A77B691009}"/>
              </a:ext>
            </a:extLst>
          </p:cNvPr>
          <p:cNvSpPr txBox="1"/>
          <p:nvPr/>
        </p:nvSpPr>
        <p:spPr>
          <a:xfrm>
            <a:off x="147486" y="1967209"/>
            <a:ext cx="12063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Wait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fichEstudiante.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PutMapAsync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mapaEstudiante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)) 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Complete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Succes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Boolean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3D5A1D-E29F-42A9-8C79-3FB42EB9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Borrar</a:t>
            </a:r>
            <a:r>
              <a:rPr lang="en-US" dirty="0"/>
              <a:t> un </a:t>
            </a:r>
            <a:r>
              <a:rPr lang="en-US" dirty="0" err="1"/>
              <a:t>fichero</a:t>
            </a:r>
            <a:r>
              <a:rPr lang="en-US" dirty="0"/>
              <a:t> de una </a:t>
            </a:r>
            <a:r>
              <a:rPr lang="en-US" dirty="0" err="1"/>
              <a:t>carpeta</a:t>
            </a:r>
            <a:r>
              <a:rPr lang="en-US" dirty="0"/>
              <a:t>: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85590-0C7E-420A-B2B8-B27E5F68DDCF}"/>
              </a:ext>
            </a:extLst>
          </p:cNvPr>
          <p:cNvSpPr txBox="1"/>
          <p:nvPr/>
        </p:nvSpPr>
        <p:spPr>
          <a:xfrm>
            <a:off x="679938" y="2286001"/>
            <a:ext cx="10980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File.</a:t>
            </a:r>
            <a:r>
              <a:rPr lang="el-GR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Delete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(File.</a:t>
            </a:r>
            <a:r>
              <a:rPr lang="el-GR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DirTemp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&lt;</a:t>
            </a:r>
            <a:r>
              <a:rPr lang="es-E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nombre fichero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&gt;)</a:t>
            </a:r>
            <a:endParaRPr lang="el-GR" sz="3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</a:t>
            </a:r>
            <a:r>
              <a:rPr lang="en-US" sz="5400">
                <a:latin typeface="Verdana" panose="020B0604030504040204" pitchFamily="34" charset="0"/>
                <a:ea typeface="Verdana" panose="020B0604030504040204" pitchFamily="34" charset="0"/>
              </a:rPr>
              <a:t>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Hoy </a:t>
            </a:r>
            <a:r>
              <a:rPr lang="en-US" dirty="0" err="1"/>
              <a:t>aprenderás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2207102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377786-A56D-4CBD-AF4B-6BD864BA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declarar un tipo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E9DE-F98B-4FAB-8DC7-9251451A1886}"/>
              </a:ext>
            </a:extLst>
          </p:cNvPr>
          <p:cNvSpPr txBox="1"/>
          <p:nvPr/>
        </p:nvSpPr>
        <p:spPr>
          <a:xfrm>
            <a:off x="504092" y="2063261"/>
            <a:ext cx="10980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Sub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Class_Globals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Type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Estudiante(Nombre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Apellidos 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_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	</a:t>
            </a:r>
            <a:r>
              <a:rPr lang="es-ES_tradnl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        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irección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 Teléfono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Estudiante1 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Student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Sub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8523C0-07DC-4866-9A0A-B833D5BE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un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C31C8-6FE9-442F-A612-174F8DCEE370}"/>
              </a:ext>
            </a:extLst>
          </p:cNvPr>
          <p:cNvSpPr txBox="1"/>
          <p:nvPr/>
        </p:nvSpPr>
        <p:spPr>
          <a:xfrm>
            <a:off x="372862" y="2273497"/>
            <a:ext cx="11490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fichEst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File.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ReadString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(File.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DirAssets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"students.txt")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D99E82-5B3F-41A8-99E3-FB9F50AD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1582918" cy="866652"/>
          </a:xfrm>
        </p:spPr>
        <p:txBody>
          <a:bodyPr>
            <a:normAutofit fontScale="90000"/>
          </a:bodyPr>
          <a:lstStyle/>
          <a:p>
            <a:r>
              <a:rPr lang="es-ES" dirty="0"/>
              <a:t>Comprobar carácter a carácter una cadena con el contenido de un fichero para crear un array de estudiantes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D86D-A121-4C56-9C45-99252310B8B3}"/>
              </a:ext>
            </a:extLst>
          </p:cNvPr>
          <p:cNvSpPr txBox="1"/>
          <p:nvPr/>
        </p:nvSpPr>
        <p:spPr>
          <a:xfrm>
            <a:off x="-7327" y="1629234"/>
            <a:ext cx="123402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 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= 0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 = 0 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ficheroEst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Length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fichEst.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CharAt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 &lt;&gt; ";" And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fichEst.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CharAt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 &lt;&gt; CRLF 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estudiante(i) = estudiante(i) &amp;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fichEst.CharAt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fichEst.CharAt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 = ";"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i = i + 1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fichEst.CharAt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(j) = CRLF 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i = 0 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listaDevuelta.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(estudiante) 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estudiante(5)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s-ES_tradnl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Next 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5C9872-4211-4135-8B7D-0EF44CCF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Convertir una lista de </a:t>
            </a:r>
            <a:r>
              <a:rPr lang="es-ES" dirty="0" err="1"/>
              <a:t>arrays</a:t>
            </a:r>
            <a:r>
              <a:rPr lang="es-ES" dirty="0"/>
              <a:t> a un mapa: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272BA-CD65-4BFC-90DF-55E82AEFADAE}"/>
              </a:ext>
            </a:extLst>
          </p:cNvPr>
          <p:cNvSpPr txBox="1"/>
          <p:nvPr/>
        </p:nvSpPr>
        <p:spPr>
          <a:xfrm>
            <a:off x="-182880" y="1204189"/>
            <a:ext cx="126873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 = 0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To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lista.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Size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-1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(5)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lista.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(i)    ‘ Crear un array de un ítem de la lista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Student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‘ Crear una variable del tipo estudiante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Initialize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est.ID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	‘ Poner cada ítem del array en el tipo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est.Nombre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(1)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est.Apellidos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est.Clase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(3)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est.Teléfono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(4)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est.Prestado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0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mapaEstudiantes.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Put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estud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(0), 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est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 ‘ Insertar tipo en mapa 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Next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CA115A-07BC-4C7F-8976-FE39777C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Colocar espacios en una cadena para incrementar su tamaño hasta un número indicado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0811-9F34-42C6-B881-1AFCB0C54921}"/>
              </a:ext>
            </a:extLst>
          </p:cNvPr>
          <p:cNvSpPr txBox="1"/>
          <p:nvPr/>
        </p:nvSpPr>
        <p:spPr>
          <a:xfrm>
            <a:off x="1301261" y="2044005"/>
            <a:ext cx="81827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cadena1.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 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cadena1 = cadena1 &amp; " "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081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74FCB1-CC6D-4EC4-B161-2D5BF425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573575"/>
          </a:xfrm>
        </p:spPr>
        <p:txBody>
          <a:bodyPr/>
          <a:lstStyle/>
          <a:p>
            <a:r>
              <a:rPr lang="es-ES" dirty="0"/>
              <a:t>Marcar – Desmarcar un ítem de una lista CLV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CA64E-B00F-4327-AA01-7D08495E3AC1}"/>
              </a:ext>
            </a:extLst>
          </p:cNvPr>
          <p:cNvSpPr txBox="1"/>
          <p:nvPr/>
        </p:nvSpPr>
        <p:spPr>
          <a:xfrm>
            <a:off x="281354" y="745270"/>
            <a:ext cx="12063046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Sub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clvLibros_ItemClick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(Índice  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Int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Valor  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Object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libroElegido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-1 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  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B4XView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clvLibros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GetPanel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(Índice)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p.GetView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(0). Color =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xui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Color_Blue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libroElegido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Índice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  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B4XVie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 =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clvLibros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GetPanel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libroElegido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p.GetView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(0). 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xui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Color_White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libroElegido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Índice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libroElegido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-1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 As  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B4XView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clvLibros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GetPanel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(Índice)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p.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GetView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(0). Color =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xui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Color_Blue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s-ES_tradnl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libroElegido</a:t>
            </a: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Índice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s-ES_tradnl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Sub</a:t>
            </a:r>
            <a:endParaRPr lang="es-ES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7CCD26-CF9B-4C6C-9D96-B3613724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6" y="0"/>
            <a:ext cx="10980938" cy="866652"/>
          </a:xfrm>
        </p:spPr>
        <p:txBody>
          <a:bodyPr/>
          <a:lstStyle/>
          <a:p>
            <a:r>
              <a:rPr lang="es-ES" dirty="0"/>
              <a:t>Cargar ítem de un fichero KVS en un mapa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3731C-1C52-4F43-9814-74BAE689B889}"/>
              </a:ext>
            </a:extLst>
          </p:cNvPr>
          <p:cNvSpPr txBox="1"/>
          <p:nvPr/>
        </p:nvSpPr>
        <p:spPr>
          <a:xfrm>
            <a:off x="0" y="203743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Wait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fichEstudiante.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GetMapAsync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fichEstudiante.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ListKeys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))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Complete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s-ES_tradnl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mapaEstudiante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s-ES_tradnl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 </a:t>
            </a:r>
            <a:r>
              <a:rPr lang="es-ES_tradnl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r>
              <a:rPr lang="es-ES_tradnl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s-E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792</Words>
  <Application>Microsoft Office PowerPoint</Application>
  <PresentationFormat>Panorámica</PresentationFormat>
  <Paragraphs>78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Verdana</vt:lpstr>
      <vt:lpstr>Θέμα του Office</vt:lpstr>
      <vt:lpstr>Programando con B4X</vt:lpstr>
      <vt:lpstr>Hoy aprenderás</vt:lpstr>
      <vt:lpstr>Cómo declarar un tipo</vt:lpstr>
      <vt:lpstr>Cómo guardar un fichero en una cadena de texto</vt:lpstr>
      <vt:lpstr>Comprobar carácter a carácter una cadena con el contenido de un fichero para crear un array de estudiantes</vt:lpstr>
      <vt:lpstr>Convertir una lista de arrays a un mapa:</vt:lpstr>
      <vt:lpstr>Colocar espacios en una cadena para incrementar su tamaño hasta un número indicado</vt:lpstr>
      <vt:lpstr>Marcar – Desmarcar un ítem de una lista CLV </vt:lpstr>
      <vt:lpstr>Cargar ítem de un fichero KVS en un mapa</vt:lpstr>
      <vt:lpstr>Guardar los ítems en un fichero KVS de mapas</vt:lpstr>
      <vt:lpstr>Borrar un fichero de una carpeta: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usuario</cp:lastModifiedBy>
  <cp:revision>390</cp:revision>
  <dcterms:created xsi:type="dcterms:W3CDTF">2021-01-19T13:00:32Z</dcterms:created>
  <dcterms:modified xsi:type="dcterms:W3CDTF">2021-05-16T17:58:47Z</dcterms:modified>
</cp:coreProperties>
</file>