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62" r:id="rId1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53C"/>
    <a:srgbClr val="FE9900"/>
    <a:srgbClr val="3297C3"/>
    <a:srgbClr val="4AB5D9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35" autoAdjust="0"/>
    <p:restoredTop sz="65201" autoAdjust="0"/>
  </p:normalViewPr>
  <p:slideViewPr>
    <p:cSldViewPr snapToGrid="0">
      <p:cViewPr varScale="1">
        <p:scale>
          <a:sx n="74" d="100"/>
          <a:sy n="74" d="100"/>
        </p:scale>
        <p:origin x="140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01041-E03C-4661-9607-908B0A03F6F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36D9EC-234F-4B3D-804A-67DAAACD209E}">
      <dgm:prSet/>
      <dgm:spPr/>
      <dgm:t>
        <a:bodyPr/>
        <a:lstStyle/>
        <a:p>
          <a:r>
            <a:rPr lang="es-ES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¿Qué es un problema?</a:t>
          </a:r>
          <a:endParaRPr lang="en-US" dirty="0"/>
        </a:p>
      </dgm:t>
    </dgm:pt>
    <dgm:pt modelId="{951193B4-A7F6-4C6A-92D5-45391F9D799D}" type="parTrans" cxnId="{895892F8-BB3C-4D05-A8D1-D3B792757E59}">
      <dgm:prSet/>
      <dgm:spPr/>
      <dgm:t>
        <a:bodyPr/>
        <a:lstStyle/>
        <a:p>
          <a:endParaRPr lang="en-US"/>
        </a:p>
      </dgm:t>
    </dgm:pt>
    <dgm:pt modelId="{AB86E2C3-006D-4C7F-A26A-5C3776C8EB76}" type="sibTrans" cxnId="{895892F8-BB3C-4D05-A8D1-D3B792757E59}">
      <dgm:prSet/>
      <dgm:spPr/>
      <dgm:t>
        <a:bodyPr/>
        <a:lstStyle/>
        <a:p>
          <a:endParaRPr lang="en-US"/>
        </a:p>
      </dgm:t>
    </dgm:pt>
    <dgm:pt modelId="{CD7CDFF4-DB1D-4511-A839-0C02BA2753F7}">
      <dgm:prSet/>
      <dgm:spPr/>
      <dgm:t>
        <a:bodyPr/>
        <a:lstStyle/>
        <a:p>
          <a:r>
            <a:rPr lang="es-ES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¿Qué son los datos?</a:t>
          </a:r>
          <a:endParaRPr lang="en-US" dirty="0">
            <a:effectLst/>
            <a:latin typeface="Verdana" panose="020B060403050404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  <a:p>
          <a:r>
            <a:rPr lang="es-ES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¿Qué es la información??</a:t>
          </a:r>
          <a:endParaRPr lang="en-US" dirty="0"/>
        </a:p>
      </dgm:t>
    </dgm:pt>
    <dgm:pt modelId="{64168590-186D-412A-BFD2-39358508E24F}" type="parTrans" cxnId="{990ADDD4-FE3E-46B4-A60B-4054AB058E9B}">
      <dgm:prSet/>
      <dgm:spPr/>
      <dgm:t>
        <a:bodyPr/>
        <a:lstStyle/>
        <a:p>
          <a:endParaRPr lang="en-US"/>
        </a:p>
      </dgm:t>
    </dgm:pt>
    <dgm:pt modelId="{50A2553B-F858-4390-B313-636AE2843722}" type="sibTrans" cxnId="{990ADDD4-FE3E-46B4-A60B-4054AB058E9B}">
      <dgm:prSet/>
      <dgm:spPr/>
      <dgm:t>
        <a:bodyPr/>
        <a:lstStyle/>
        <a:p>
          <a:endParaRPr lang="en-US"/>
        </a:p>
      </dgm:t>
    </dgm:pt>
    <dgm:pt modelId="{EF11BEFE-8B40-4A52-B36C-EC95003F0A65}">
      <dgm:prSet/>
      <dgm:spPr/>
      <dgm:t>
        <a:bodyPr/>
        <a:lstStyle/>
        <a:p>
          <a:r>
            <a:rPr lang="es-ES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Qué pasos hay que seguir para resolver un problema</a:t>
          </a:r>
          <a:endParaRPr lang="en-US" dirty="0"/>
        </a:p>
      </dgm:t>
    </dgm:pt>
    <dgm:pt modelId="{19F6A18A-51BD-4598-B7E9-FEF4033F689F}" type="parTrans" cxnId="{C0AFC5EE-5B09-43B7-B575-098F5676898E}">
      <dgm:prSet/>
      <dgm:spPr/>
      <dgm:t>
        <a:bodyPr/>
        <a:lstStyle/>
        <a:p>
          <a:endParaRPr lang="en-US"/>
        </a:p>
      </dgm:t>
    </dgm:pt>
    <dgm:pt modelId="{F079C6D6-40A6-4270-98B6-367375AF69D0}" type="sibTrans" cxnId="{C0AFC5EE-5B09-43B7-B575-098F5676898E}">
      <dgm:prSet/>
      <dgm:spPr/>
      <dgm:t>
        <a:bodyPr/>
        <a:lstStyle/>
        <a:p>
          <a:endParaRPr lang="en-US"/>
        </a:p>
      </dgm:t>
    </dgm:pt>
    <dgm:pt modelId="{D4AE13E3-BBAC-480B-848D-0EB3E7FD17A3}">
      <dgm:prSet/>
      <dgm:spPr/>
      <dgm:t>
        <a:bodyPr/>
        <a:lstStyle/>
        <a:p>
          <a:r>
            <a:rPr lang="en-US" dirty="0" err="1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Qué</a:t>
          </a:r>
          <a:r>
            <a: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es un </a:t>
          </a:r>
          <a:r>
            <a:rPr lang="en-US" dirty="0" err="1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algoritmo</a:t>
          </a:r>
          <a:endParaRPr lang="en-US" dirty="0"/>
        </a:p>
      </dgm:t>
    </dgm:pt>
    <dgm:pt modelId="{D9A9D7F0-3206-44AE-9408-3E7707B44290}" type="parTrans" cxnId="{CDEDA7D6-4174-4592-A4FF-3FDE40193C5C}">
      <dgm:prSet/>
      <dgm:spPr/>
      <dgm:t>
        <a:bodyPr/>
        <a:lstStyle/>
        <a:p>
          <a:endParaRPr lang="en-US"/>
        </a:p>
      </dgm:t>
    </dgm:pt>
    <dgm:pt modelId="{743154FF-6401-4A13-ADB7-A770865A158B}" type="sibTrans" cxnId="{CDEDA7D6-4174-4592-A4FF-3FDE40193C5C}">
      <dgm:prSet/>
      <dgm:spPr/>
      <dgm:t>
        <a:bodyPr/>
        <a:lstStyle/>
        <a:p>
          <a:endParaRPr lang="en-US"/>
        </a:p>
      </dgm:t>
    </dgm:pt>
    <dgm:pt modelId="{19028724-D1E1-4614-8076-49D4BC137DEF}" type="pres">
      <dgm:prSet presAssocID="{0C401041-E03C-4661-9607-908B0A03F6F5}" presName="diagram" presStyleCnt="0">
        <dgm:presLayoutVars>
          <dgm:dir/>
          <dgm:resizeHandles val="exact"/>
        </dgm:presLayoutVars>
      </dgm:prSet>
      <dgm:spPr/>
    </dgm:pt>
    <dgm:pt modelId="{79A69160-406E-4CFD-87C5-A82C9499C379}" type="pres">
      <dgm:prSet presAssocID="{A036D9EC-234F-4B3D-804A-67DAAACD209E}" presName="node" presStyleLbl="node1" presStyleIdx="0" presStyleCnt="4" custLinFactNeighborX="-3060" custLinFactNeighborY="-1243">
        <dgm:presLayoutVars>
          <dgm:bulletEnabled val="1"/>
        </dgm:presLayoutVars>
      </dgm:prSet>
      <dgm:spPr/>
    </dgm:pt>
    <dgm:pt modelId="{9C0E9BD0-A2D3-4DDA-B4D5-39651266C13D}" type="pres">
      <dgm:prSet presAssocID="{AB86E2C3-006D-4C7F-A26A-5C3776C8EB76}" presName="sibTrans" presStyleCnt="0"/>
      <dgm:spPr/>
    </dgm:pt>
    <dgm:pt modelId="{E17A8751-9435-4209-9904-CAD02CDEAD1D}" type="pres">
      <dgm:prSet presAssocID="{CD7CDFF4-DB1D-4511-A839-0C02BA2753F7}" presName="node" presStyleLbl="node1" presStyleIdx="1" presStyleCnt="4">
        <dgm:presLayoutVars>
          <dgm:bulletEnabled val="1"/>
        </dgm:presLayoutVars>
      </dgm:prSet>
      <dgm:spPr/>
    </dgm:pt>
    <dgm:pt modelId="{E82490E7-DD4F-4916-BD98-C19D54D59465}" type="pres">
      <dgm:prSet presAssocID="{50A2553B-F858-4390-B313-636AE2843722}" presName="sibTrans" presStyleCnt="0"/>
      <dgm:spPr/>
    </dgm:pt>
    <dgm:pt modelId="{84F1F60D-14B5-40CD-B5D1-24D06B580550}" type="pres">
      <dgm:prSet presAssocID="{EF11BEFE-8B40-4A52-B36C-EC95003F0A65}" presName="node" presStyleLbl="node1" presStyleIdx="2" presStyleCnt="4">
        <dgm:presLayoutVars>
          <dgm:bulletEnabled val="1"/>
        </dgm:presLayoutVars>
      </dgm:prSet>
      <dgm:spPr/>
    </dgm:pt>
    <dgm:pt modelId="{7FA8B96B-0498-463F-B5F8-743F35F4BA80}" type="pres">
      <dgm:prSet presAssocID="{F079C6D6-40A6-4270-98B6-367375AF69D0}" presName="sibTrans" presStyleCnt="0"/>
      <dgm:spPr/>
    </dgm:pt>
    <dgm:pt modelId="{9D1BA670-6501-4A0E-A600-1E98C94FCBAD}" type="pres">
      <dgm:prSet presAssocID="{D4AE13E3-BBAC-480B-848D-0EB3E7FD17A3}" presName="node" presStyleLbl="node1" presStyleIdx="3" presStyleCnt="4">
        <dgm:presLayoutVars>
          <dgm:bulletEnabled val="1"/>
        </dgm:presLayoutVars>
      </dgm:prSet>
      <dgm:spPr/>
    </dgm:pt>
  </dgm:ptLst>
  <dgm:cxnLst>
    <dgm:cxn modelId="{041C8F0E-4440-47FF-B07E-15F127ABC7C1}" type="presOf" srcId="{CD7CDFF4-DB1D-4511-A839-0C02BA2753F7}" destId="{E17A8751-9435-4209-9904-CAD02CDEAD1D}" srcOrd="0" destOrd="0" presId="urn:microsoft.com/office/officeart/2005/8/layout/default"/>
    <dgm:cxn modelId="{B9EE8B47-E9E2-45FA-AAB4-B22A968F194F}" type="presOf" srcId="{0C401041-E03C-4661-9607-908B0A03F6F5}" destId="{19028724-D1E1-4614-8076-49D4BC137DEF}" srcOrd="0" destOrd="0" presId="urn:microsoft.com/office/officeart/2005/8/layout/default"/>
    <dgm:cxn modelId="{E2FDCF69-98DA-4B38-81D9-9EE362480A50}" type="presOf" srcId="{EF11BEFE-8B40-4A52-B36C-EC95003F0A65}" destId="{84F1F60D-14B5-40CD-B5D1-24D06B580550}" srcOrd="0" destOrd="0" presId="urn:microsoft.com/office/officeart/2005/8/layout/default"/>
    <dgm:cxn modelId="{E1D7B355-7E3F-4D06-82D2-3BC9564A8CE1}" type="presOf" srcId="{A036D9EC-234F-4B3D-804A-67DAAACD209E}" destId="{79A69160-406E-4CFD-87C5-A82C9499C379}" srcOrd="0" destOrd="0" presId="urn:microsoft.com/office/officeart/2005/8/layout/default"/>
    <dgm:cxn modelId="{990ADDD4-FE3E-46B4-A60B-4054AB058E9B}" srcId="{0C401041-E03C-4661-9607-908B0A03F6F5}" destId="{CD7CDFF4-DB1D-4511-A839-0C02BA2753F7}" srcOrd="1" destOrd="0" parTransId="{64168590-186D-412A-BFD2-39358508E24F}" sibTransId="{50A2553B-F858-4390-B313-636AE2843722}"/>
    <dgm:cxn modelId="{CDEDA7D6-4174-4592-A4FF-3FDE40193C5C}" srcId="{0C401041-E03C-4661-9607-908B0A03F6F5}" destId="{D4AE13E3-BBAC-480B-848D-0EB3E7FD17A3}" srcOrd="3" destOrd="0" parTransId="{D9A9D7F0-3206-44AE-9408-3E7707B44290}" sibTransId="{743154FF-6401-4A13-ADB7-A770865A158B}"/>
    <dgm:cxn modelId="{5C3DC7D7-1E8F-43CE-A199-300101E25FB8}" type="presOf" srcId="{D4AE13E3-BBAC-480B-848D-0EB3E7FD17A3}" destId="{9D1BA670-6501-4A0E-A600-1E98C94FCBAD}" srcOrd="0" destOrd="0" presId="urn:microsoft.com/office/officeart/2005/8/layout/default"/>
    <dgm:cxn modelId="{C0AFC5EE-5B09-43B7-B575-098F5676898E}" srcId="{0C401041-E03C-4661-9607-908B0A03F6F5}" destId="{EF11BEFE-8B40-4A52-B36C-EC95003F0A65}" srcOrd="2" destOrd="0" parTransId="{19F6A18A-51BD-4598-B7E9-FEF4033F689F}" sibTransId="{F079C6D6-40A6-4270-98B6-367375AF69D0}"/>
    <dgm:cxn modelId="{895892F8-BB3C-4D05-A8D1-D3B792757E59}" srcId="{0C401041-E03C-4661-9607-908B0A03F6F5}" destId="{A036D9EC-234F-4B3D-804A-67DAAACD209E}" srcOrd="0" destOrd="0" parTransId="{951193B4-A7F6-4C6A-92D5-45391F9D799D}" sibTransId="{AB86E2C3-006D-4C7F-A26A-5C3776C8EB76}"/>
    <dgm:cxn modelId="{06A87BFE-8111-436D-8B82-B716D7FDC719}" type="presParOf" srcId="{19028724-D1E1-4614-8076-49D4BC137DEF}" destId="{79A69160-406E-4CFD-87C5-A82C9499C379}" srcOrd="0" destOrd="0" presId="urn:microsoft.com/office/officeart/2005/8/layout/default"/>
    <dgm:cxn modelId="{9908220D-E308-49B3-9124-A7A452397D78}" type="presParOf" srcId="{19028724-D1E1-4614-8076-49D4BC137DEF}" destId="{9C0E9BD0-A2D3-4DDA-B4D5-39651266C13D}" srcOrd="1" destOrd="0" presId="urn:microsoft.com/office/officeart/2005/8/layout/default"/>
    <dgm:cxn modelId="{F94987B1-6E87-42B6-9F45-939C143230D2}" type="presParOf" srcId="{19028724-D1E1-4614-8076-49D4BC137DEF}" destId="{E17A8751-9435-4209-9904-CAD02CDEAD1D}" srcOrd="2" destOrd="0" presId="urn:microsoft.com/office/officeart/2005/8/layout/default"/>
    <dgm:cxn modelId="{115F9F2D-0DC5-4F57-A060-A596E0ABDAB6}" type="presParOf" srcId="{19028724-D1E1-4614-8076-49D4BC137DEF}" destId="{E82490E7-DD4F-4916-BD98-C19D54D59465}" srcOrd="3" destOrd="0" presId="urn:microsoft.com/office/officeart/2005/8/layout/default"/>
    <dgm:cxn modelId="{3202EB44-D591-45B0-9CB1-FE389017FD68}" type="presParOf" srcId="{19028724-D1E1-4614-8076-49D4BC137DEF}" destId="{84F1F60D-14B5-40CD-B5D1-24D06B580550}" srcOrd="4" destOrd="0" presId="urn:microsoft.com/office/officeart/2005/8/layout/default"/>
    <dgm:cxn modelId="{5FDAF6BC-5671-4CD2-ADC7-E5328011E9DD}" type="presParOf" srcId="{19028724-D1E1-4614-8076-49D4BC137DEF}" destId="{7FA8B96B-0498-463F-B5F8-743F35F4BA80}" srcOrd="5" destOrd="0" presId="urn:microsoft.com/office/officeart/2005/8/layout/default"/>
    <dgm:cxn modelId="{FE54FED7-58CC-4E7B-AF5D-3CCD258B5A30}" type="presParOf" srcId="{19028724-D1E1-4614-8076-49D4BC137DEF}" destId="{9D1BA670-6501-4A0E-A600-1E98C94FCBA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A3832-9E49-4C2C-8C9F-0882A435C45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494C36E-4B97-4485-B4E0-4090791556B6}">
      <dgm:prSet phldrT="[Κείμενο]"/>
      <dgm:spPr/>
      <dgm:t>
        <a:bodyPr/>
        <a:lstStyle/>
        <a:p>
          <a:r>
            <a:rPr lang="en-US" dirty="0" err="1"/>
            <a:t>Descripción</a:t>
          </a:r>
          <a:r>
            <a:rPr lang="en-US" dirty="0"/>
            <a:t> del </a:t>
          </a:r>
          <a:r>
            <a:rPr lang="en-US" dirty="0" err="1"/>
            <a:t>problema</a:t>
          </a:r>
          <a:endParaRPr lang="el-GR" dirty="0"/>
        </a:p>
      </dgm:t>
    </dgm:pt>
    <dgm:pt modelId="{CC6CE1F8-8D67-436B-9ED3-9E81ACF67EB1}" type="parTrans" cxnId="{A4644FDC-6722-4128-B74E-0A819C22F376}">
      <dgm:prSet/>
      <dgm:spPr/>
      <dgm:t>
        <a:bodyPr/>
        <a:lstStyle/>
        <a:p>
          <a:endParaRPr lang="el-GR"/>
        </a:p>
      </dgm:t>
    </dgm:pt>
    <dgm:pt modelId="{51946EE6-F9A6-4102-B5E7-A28416A7DC9A}" type="sibTrans" cxnId="{A4644FDC-6722-4128-B74E-0A819C22F376}">
      <dgm:prSet/>
      <dgm:spPr/>
      <dgm:t>
        <a:bodyPr/>
        <a:lstStyle/>
        <a:p>
          <a:endParaRPr lang="el-GR"/>
        </a:p>
      </dgm:t>
    </dgm:pt>
    <dgm:pt modelId="{71171817-2911-42F5-B1D5-382C5E96B393}">
      <dgm:prSet phldrT="[Κείμενο]"/>
      <dgm:spPr/>
      <dgm:t>
        <a:bodyPr/>
        <a:lstStyle/>
        <a:p>
          <a:r>
            <a:rPr lang="en-US" dirty="0" err="1"/>
            <a:t>Encontrar</a:t>
          </a:r>
          <a:r>
            <a:rPr lang="en-US" dirty="0"/>
            <a:t> los </a:t>
          </a:r>
          <a:r>
            <a:rPr lang="en-US" dirty="0" err="1"/>
            <a:t>datos</a:t>
          </a:r>
          <a:endParaRPr lang="el-GR" dirty="0"/>
        </a:p>
      </dgm:t>
    </dgm:pt>
    <dgm:pt modelId="{6BA8B16E-D647-4714-8AD2-68ADFAA4F8F9}" type="parTrans" cxnId="{505B0CD5-0A23-4311-B73C-1C1B45FC0524}">
      <dgm:prSet/>
      <dgm:spPr/>
      <dgm:t>
        <a:bodyPr/>
        <a:lstStyle/>
        <a:p>
          <a:endParaRPr lang="el-GR"/>
        </a:p>
      </dgm:t>
    </dgm:pt>
    <dgm:pt modelId="{860F1BA0-2649-4BEC-B026-4EBB9B972396}" type="sibTrans" cxnId="{505B0CD5-0A23-4311-B73C-1C1B45FC0524}">
      <dgm:prSet/>
      <dgm:spPr/>
      <dgm:t>
        <a:bodyPr/>
        <a:lstStyle/>
        <a:p>
          <a:endParaRPr lang="el-GR"/>
        </a:p>
      </dgm:t>
    </dgm:pt>
    <dgm:pt modelId="{FCAAC226-4552-4118-8B92-487A8350923C}">
      <dgm:prSet phldrT="[Κείμενο]"/>
      <dgm:spPr/>
      <dgm:t>
        <a:bodyPr/>
        <a:lstStyle/>
        <a:p>
          <a:r>
            <a:rPr lang="en-US" dirty="0" err="1"/>
            <a:t>Encontrar</a:t>
          </a:r>
          <a:r>
            <a:rPr lang="en-US" dirty="0"/>
            <a:t> el </a:t>
          </a:r>
          <a:r>
            <a:rPr lang="en-US" dirty="0" err="1"/>
            <a:t>resultado</a:t>
          </a:r>
          <a:endParaRPr lang="el-GR" dirty="0"/>
        </a:p>
      </dgm:t>
    </dgm:pt>
    <dgm:pt modelId="{D4F7A016-7332-4C58-8C31-E0BE348AE6B7}" type="parTrans" cxnId="{A738D008-FD76-4F90-B5F8-C6EEDC888FF7}">
      <dgm:prSet/>
      <dgm:spPr/>
      <dgm:t>
        <a:bodyPr/>
        <a:lstStyle/>
        <a:p>
          <a:endParaRPr lang="el-GR"/>
        </a:p>
      </dgm:t>
    </dgm:pt>
    <dgm:pt modelId="{9272747A-7F65-4240-95D6-21013A0F4D9F}" type="sibTrans" cxnId="{A738D008-FD76-4F90-B5F8-C6EEDC888FF7}">
      <dgm:prSet/>
      <dgm:spPr/>
      <dgm:t>
        <a:bodyPr/>
        <a:lstStyle/>
        <a:p>
          <a:endParaRPr lang="el-GR"/>
        </a:p>
      </dgm:t>
    </dgm:pt>
    <dgm:pt modelId="{6A87D20A-72E8-4370-9A26-68CB2CE08A6E}" type="pres">
      <dgm:prSet presAssocID="{D45A3832-9E49-4C2C-8C9F-0882A435C450}" presName="Name0" presStyleCnt="0">
        <dgm:presLayoutVars>
          <dgm:dir/>
          <dgm:resizeHandles val="exact"/>
        </dgm:presLayoutVars>
      </dgm:prSet>
      <dgm:spPr/>
    </dgm:pt>
    <dgm:pt modelId="{848DADEC-D7FB-47C2-AA94-B7F2A91E7A6E}" type="pres">
      <dgm:prSet presAssocID="{2494C36E-4B97-4485-B4E0-4090791556B6}" presName="node" presStyleLbl="node1" presStyleIdx="0" presStyleCnt="3">
        <dgm:presLayoutVars>
          <dgm:bulletEnabled val="1"/>
        </dgm:presLayoutVars>
      </dgm:prSet>
      <dgm:spPr/>
    </dgm:pt>
    <dgm:pt modelId="{4B1FBA2D-96CD-4176-BB6E-A36B914214B5}" type="pres">
      <dgm:prSet presAssocID="{51946EE6-F9A6-4102-B5E7-A28416A7DC9A}" presName="sibTrans" presStyleLbl="sibTrans2D1" presStyleIdx="0" presStyleCnt="2"/>
      <dgm:spPr/>
    </dgm:pt>
    <dgm:pt modelId="{BA5A1273-244E-4CBA-AE68-81DFCAA2A275}" type="pres">
      <dgm:prSet presAssocID="{51946EE6-F9A6-4102-B5E7-A28416A7DC9A}" presName="connectorText" presStyleLbl="sibTrans2D1" presStyleIdx="0" presStyleCnt="2"/>
      <dgm:spPr/>
    </dgm:pt>
    <dgm:pt modelId="{4FC2DEF8-7F1B-49F4-9429-8A67DAAF435B}" type="pres">
      <dgm:prSet presAssocID="{71171817-2911-42F5-B1D5-382C5E96B393}" presName="node" presStyleLbl="node1" presStyleIdx="1" presStyleCnt="3">
        <dgm:presLayoutVars>
          <dgm:bulletEnabled val="1"/>
        </dgm:presLayoutVars>
      </dgm:prSet>
      <dgm:spPr/>
    </dgm:pt>
    <dgm:pt modelId="{88F5CFE7-E9B3-4B4E-886E-D3662ED50427}" type="pres">
      <dgm:prSet presAssocID="{860F1BA0-2649-4BEC-B026-4EBB9B972396}" presName="sibTrans" presStyleLbl="sibTrans2D1" presStyleIdx="1" presStyleCnt="2"/>
      <dgm:spPr/>
    </dgm:pt>
    <dgm:pt modelId="{FB986CF6-5BD2-4C11-BBC4-EF0F7F3A8553}" type="pres">
      <dgm:prSet presAssocID="{860F1BA0-2649-4BEC-B026-4EBB9B972396}" presName="connectorText" presStyleLbl="sibTrans2D1" presStyleIdx="1" presStyleCnt="2"/>
      <dgm:spPr/>
    </dgm:pt>
    <dgm:pt modelId="{423626EB-4647-4635-8012-8015B5483EEF}" type="pres">
      <dgm:prSet presAssocID="{FCAAC226-4552-4118-8B92-487A8350923C}" presName="node" presStyleLbl="node1" presStyleIdx="2" presStyleCnt="3">
        <dgm:presLayoutVars>
          <dgm:bulletEnabled val="1"/>
        </dgm:presLayoutVars>
      </dgm:prSet>
      <dgm:spPr/>
    </dgm:pt>
  </dgm:ptLst>
  <dgm:cxnLst>
    <dgm:cxn modelId="{A738D008-FD76-4F90-B5F8-C6EEDC888FF7}" srcId="{D45A3832-9E49-4C2C-8C9F-0882A435C450}" destId="{FCAAC226-4552-4118-8B92-487A8350923C}" srcOrd="2" destOrd="0" parTransId="{D4F7A016-7332-4C58-8C31-E0BE348AE6B7}" sibTransId="{9272747A-7F65-4240-95D6-21013A0F4D9F}"/>
    <dgm:cxn modelId="{E2865C17-626B-45F8-A3FB-39FC1AC619FD}" type="presOf" srcId="{2494C36E-4B97-4485-B4E0-4090791556B6}" destId="{848DADEC-D7FB-47C2-AA94-B7F2A91E7A6E}" srcOrd="0" destOrd="0" presId="urn:microsoft.com/office/officeart/2005/8/layout/process1"/>
    <dgm:cxn modelId="{9E0BCC1D-4EDA-45B4-9EFE-9C23324DEB89}" type="presOf" srcId="{860F1BA0-2649-4BEC-B026-4EBB9B972396}" destId="{FB986CF6-5BD2-4C11-BBC4-EF0F7F3A8553}" srcOrd="1" destOrd="0" presId="urn:microsoft.com/office/officeart/2005/8/layout/process1"/>
    <dgm:cxn modelId="{A8DFA18F-DD98-4A92-895D-B46168D04936}" type="presOf" srcId="{51946EE6-F9A6-4102-B5E7-A28416A7DC9A}" destId="{4B1FBA2D-96CD-4176-BB6E-A36B914214B5}" srcOrd="0" destOrd="0" presId="urn:microsoft.com/office/officeart/2005/8/layout/process1"/>
    <dgm:cxn modelId="{F054ADB8-1468-4B81-BB24-709B9D527F8D}" type="presOf" srcId="{D45A3832-9E49-4C2C-8C9F-0882A435C450}" destId="{6A87D20A-72E8-4370-9A26-68CB2CE08A6E}" srcOrd="0" destOrd="0" presId="urn:microsoft.com/office/officeart/2005/8/layout/process1"/>
    <dgm:cxn modelId="{512DC0B9-D161-43E0-89BA-EFB9854F406B}" type="presOf" srcId="{51946EE6-F9A6-4102-B5E7-A28416A7DC9A}" destId="{BA5A1273-244E-4CBA-AE68-81DFCAA2A275}" srcOrd="1" destOrd="0" presId="urn:microsoft.com/office/officeart/2005/8/layout/process1"/>
    <dgm:cxn modelId="{866D17C5-14AF-4692-A742-D230F32C7477}" type="presOf" srcId="{860F1BA0-2649-4BEC-B026-4EBB9B972396}" destId="{88F5CFE7-E9B3-4B4E-886E-D3662ED50427}" srcOrd="0" destOrd="0" presId="urn:microsoft.com/office/officeart/2005/8/layout/process1"/>
    <dgm:cxn modelId="{C018ABD0-2ACF-4159-B0A1-A5A98CA0197F}" type="presOf" srcId="{FCAAC226-4552-4118-8B92-487A8350923C}" destId="{423626EB-4647-4635-8012-8015B5483EEF}" srcOrd="0" destOrd="0" presId="urn:microsoft.com/office/officeart/2005/8/layout/process1"/>
    <dgm:cxn modelId="{505B0CD5-0A23-4311-B73C-1C1B45FC0524}" srcId="{D45A3832-9E49-4C2C-8C9F-0882A435C450}" destId="{71171817-2911-42F5-B1D5-382C5E96B393}" srcOrd="1" destOrd="0" parTransId="{6BA8B16E-D647-4714-8AD2-68ADFAA4F8F9}" sibTransId="{860F1BA0-2649-4BEC-B026-4EBB9B972396}"/>
    <dgm:cxn modelId="{A4644FDC-6722-4128-B74E-0A819C22F376}" srcId="{D45A3832-9E49-4C2C-8C9F-0882A435C450}" destId="{2494C36E-4B97-4485-B4E0-4090791556B6}" srcOrd="0" destOrd="0" parTransId="{CC6CE1F8-8D67-436B-9ED3-9E81ACF67EB1}" sibTransId="{51946EE6-F9A6-4102-B5E7-A28416A7DC9A}"/>
    <dgm:cxn modelId="{36BADBFA-942C-461B-B5E9-3768FF061F0D}" type="presOf" srcId="{71171817-2911-42F5-B1D5-382C5E96B393}" destId="{4FC2DEF8-7F1B-49F4-9429-8A67DAAF435B}" srcOrd="0" destOrd="0" presId="urn:microsoft.com/office/officeart/2005/8/layout/process1"/>
    <dgm:cxn modelId="{F8A10376-788F-4074-9A81-4F63043FCB04}" type="presParOf" srcId="{6A87D20A-72E8-4370-9A26-68CB2CE08A6E}" destId="{848DADEC-D7FB-47C2-AA94-B7F2A91E7A6E}" srcOrd="0" destOrd="0" presId="urn:microsoft.com/office/officeart/2005/8/layout/process1"/>
    <dgm:cxn modelId="{D9A46E7F-54BC-4D74-BD6B-F88DAEE83572}" type="presParOf" srcId="{6A87D20A-72E8-4370-9A26-68CB2CE08A6E}" destId="{4B1FBA2D-96CD-4176-BB6E-A36B914214B5}" srcOrd="1" destOrd="0" presId="urn:microsoft.com/office/officeart/2005/8/layout/process1"/>
    <dgm:cxn modelId="{CFF91C78-72DF-4D14-9754-349AC5EA5166}" type="presParOf" srcId="{4B1FBA2D-96CD-4176-BB6E-A36B914214B5}" destId="{BA5A1273-244E-4CBA-AE68-81DFCAA2A275}" srcOrd="0" destOrd="0" presId="urn:microsoft.com/office/officeart/2005/8/layout/process1"/>
    <dgm:cxn modelId="{CC0E0F88-C7C1-409C-8E92-E7B9B1E9FCCB}" type="presParOf" srcId="{6A87D20A-72E8-4370-9A26-68CB2CE08A6E}" destId="{4FC2DEF8-7F1B-49F4-9429-8A67DAAF435B}" srcOrd="2" destOrd="0" presId="urn:microsoft.com/office/officeart/2005/8/layout/process1"/>
    <dgm:cxn modelId="{426DBA0F-17E1-4D1A-B892-525B826F3E50}" type="presParOf" srcId="{6A87D20A-72E8-4370-9A26-68CB2CE08A6E}" destId="{88F5CFE7-E9B3-4B4E-886E-D3662ED50427}" srcOrd="3" destOrd="0" presId="urn:microsoft.com/office/officeart/2005/8/layout/process1"/>
    <dgm:cxn modelId="{796E6D98-8302-48F2-B0F6-6FCFAA9F1D1C}" type="presParOf" srcId="{88F5CFE7-E9B3-4B4E-886E-D3662ED50427}" destId="{FB986CF6-5BD2-4C11-BBC4-EF0F7F3A8553}" srcOrd="0" destOrd="0" presId="urn:microsoft.com/office/officeart/2005/8/layout/process1"/>
    <dgm:cxn modelId="{D11550EE-E26E-4379-8DF5-887C3BAE1320}" type="presParOf" srcId="{6A87D20A-72E8-4370-9A26-68CB2CE08A6E}" destId="{423626EB-4647-4635-8012-8015B5483EE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69160-406E-4CFD-87C5-A82C9499C379}">
      <dsp:nvSpPr>
        <dsp:cNvPr id="0" name=""/>
        <dsp:cNvSpPr/>
      </dsp:nvSpPr>
      <dsp:spPr>
        <a:xfrm>
          <a:off x="0" y="374532"/>
          <a:ext cx="3899761" cy="23398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¿Qué es un problema?</a:t>
          </a:r>
          <a:endParaRPr lang="en-US" sz="3300" kern="1200" dirty="0"/>
        </a:p>
      </dsp:txBody>
      <dsp:txXfrm>
        <a:off x="0" y="374532"/>
        <a:ext cx="3899761" cy="2339857"/>
      </dsp:txXfrm>
    </dsp:sp>
    <dsp:sp modelId="{E17A8751-9435-4209-9904-CAD02CDEAD1D}">
      <dsp:nvSpPr>
        <dsp:cNvPr id="0" name=""/>
        <dsp:cNvSpPr/>
      </dsp:nvSpPr>
      <dsp:spPr>
        <a:xfrm>
          <a:off x="4290738" y="403616"/>
          <a:ext cx="3899761" cy="2339857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¿Qué son los datos?</a:t>
          </a:r>
          <a:endParaRPr lang="en-US" sz="3300" kern="1200" dirty="0">
            <a:effectLst/>
            <a:latin typeface="Verdana" panose="020B060403050404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¿Qué es la información??</a:t>
          </a:r>
          <a:endParaRPr lang="en-US" sz="3300" kern="1200" dirty="0"/>
        </a:p>
      </dsp:txBody>
      <dsp:txXfrm>
        <a:off x="4290738" y="403616"/>
        <a:ext cx="3899761" cy="2339857"/>
      </dsp:txXfrm>
    </dsp:sp>
    <dsp:sp modelId="{84F1F60D-14B5-40CD-B5D1-24D06B580550}">
      <dsp:nvSpPr>
        <dsp:cNvPr id="0" name=""/>
        <dsp:cNvSpPr/>
      </dsp:nvSpPr>
      <dsp:spPr>
        <a:xfrm>
          <a:off x="999" y="3133450"/>
          <a:ext cx="3899761" cy="2339857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Qué pasos hay que seguir para resolver un problema</a:t>
          </a:r>
          <a:endParaRPr lang="en-US" sz="3300" kern="1200" dirty="0"/>
        </a:p>
      </dsp:txBody>
      <dsp:txXfrm>
        <a:off x="999" y="3133450"/>
        <a:ext cx="3899761" cy="2339857"/>
      </dsp:txXfrm>
    </dsp:sp>
    <dsp:sp modelId="{9D1BA670-6501-4A0E-A600-1E98C94FCBAD}">
      <dsp:nvSpPr>
        <dsp:cNvPr id="0" name=""/>
        <dsp:cNvSpPr/>
      </dsp:nvSpPr>
      <dsp:spPr>
        <a:xfrm>
          <a:off x="4290738" y="3133450"/>
          <a:ext cx="3899761" cy="233985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Qué</a:t>
          </a:r>
          <a:r>
            <a:rPr lang="en-US" sz="3300" kern="12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es un </a:t>
          </a:r>
          <a:r>
            <a:rPr lang="en-US" sz="3300" kern="1200" dirty="0" err="1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algoritmo</a:t>
          </a:r>
          <a:endParaRPr lang="en-US" sz="3300" kern="1200" dirty="0"/>
        </a:p>
      </dsp:txBody>
      <dsp:txXfrm>
        <a:off x="4290738" y="3133450"/>
        <a:ext cx="3899761" cy="23398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DADEC-D7FB-47C2-AA94-B7F2A91E7A6E}">
      <dsp:nvSpPr>
        <dsp:cNvPr id="0" name=""/>
        <dsp:cNvSpPr/>
      </dsp:nvSpPr>
      <dsp:spPr>
        <a:xfrm>
          <a:off x="8423" y="633638"/>
          <a:ext cx="2517629" cy="1510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Descripción</a:t>
          </a:r>
          <a:r>
            <a:rPr lang="en-US" sz="3100" kern="1200" dirty="0"/>
            <a:t> del </a:t>
          </a:r>
          <a:r>
            <a:rPr lang="en-US" sz="3100" kern="1200" dirty="0" err="1"/>
            <a:t>problema</a:t>
          </a:r>
          <a:endParaRPr lang="el-GR" sz="3100" kern="1200" dirty="0"/>
        </a:p>
      </dsp:txBody>
      <dsp:txXfrm>
        <a:off x="52666" y="677881"/>
        <a:ext cx="2429143" cy="1422091"/>
      </dsp:txXfrm>
    </dsp:sp>
    <dsp:sp modelId="{4B1FBA2D-96CD-4176-BB6E-A36B914214B5}">
      <dsp:nvSpPr>
        <dsp:cNvPr id="0" name=""/>
        <dsp:cNvSpPr/>
      </dsp:nvSpPr>
      <dsp:spPr>
        <a:xfrm>
          <a:off x="2777815" y="1076740"/>
          <a:ext cx="533737" cy="6243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2500" kern="1200"/>
        </a:p>
      </dsp:txBody>
      <dsp:txXfrm>
        <a:off x="2777815" y="1201614"/>
        <a:ext cx="373616" cy="374624"/>
      </dsp:txXfrm>
    </dsp:sp>
    <dsp:sp modelId="{4FC2DEF8-7F1B-49F4-9429-8A67DAAF435B}">
      <dsp:nvSpPr>
        <dsp:cNvPr id="0" name=""/>
        <dsp:cNvSpPr/>
      </dsp:nvSpPr>
      <dsp:spPr>
        <a:xfrm>
          <a:off x="3533103" y="633638"/>
          <a:ext cx="2517629" cy="1510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Encontrar</a:t>
          </a:r>
          <a:r>
            <a:rPr lang="en-US" sz="3100" kern="1200" dirty="0"/>
            <a:t> los </a:t>
          </a:r>
          <a:r>
            <a:rPr lang="en-US" sz="3100" kern="1200" dirty="0" err="1"/>
            <a:t>datos</a:t>
          </a:r>
          <a:endParaRPr lang="el-GR" sz="3100" kern="1200" dirty="0"/>
        </a:p>
      </dsp:txBody>
      <dsp:txXfrm>
        <a:off x="3577346" y="677881"/>
        <a:ext cx="2429143" cy="1422091"/>
      </dsp:txXfrm>
    </dsp:sp>
    <dsp:sp modelId="{88F5CFE7-E9B3-4B4E-886E-D3662ED50427}">
      <dsp:nvSpPr>
        <dsp:cNvPr id="0" name=""/>
        <dsp:cNvSpPr/>
      </dsp:nvSpPr>
      <dsp:spPr>
        <a:xfrm>
          <a:off x="6302495" y="1076740"/>
          <a:ext cx="533737" cy="6243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2500" kern="1200"/>
        </a:p>
      </dsp:txBody>
      <dsp:txXfrm>
        <a:off x="6302495" y="1201614"/>
        <a:ext cx="373616" cy="374624"/>
      </dsp:txXfrm>
    </dsp:sp>
    <dsp:sp modelId="{423626EB-4647-4635-8012-8015B5483EEF}">
      <dsp:nvSpPr>
        <dsp:cNvPr id="0" name=""/>
        <dsp:cNvSpPr/>
      </dsp:nvSpPr>
      <dsp:spPr>
        <a:xfrm>
          <a:off x="7057784" y="633638"/>
          <a:ext cx="2517629" cy="1510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Encontrar</a:t>
          </a:r>
          <a:r>
            <a:rPr lang="en-US" sz="3100" kern="1200" dirty="0"/>
            <a:t> el </a:t>
          </a:r>
          <a:r>
            <a:rPr lang="en-US" sz="3100" kern="1200" dirty="0" err="1"/>
            <a:t>resultado</a:t>
          </a:r>
          <a:endParaRPr lang="el-GR" sz="3100" kern="1200" dirty="0"/>
        </a:p>
      </dsp:txBody>
      <dsp:txXfrm>
        <a:off x="7102027" y="677881"/>
        <a:ext cx="2429143" cy="1422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4402E-2714-4F60-8F6B-D0DE2235143B}" type="datetimeFigureOut">
              <a:rPr lang="el-GR" smtClean="0"/>
              <a:t>5/3/2021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FB4C-B738-4A33-B990-641E6E4721E1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465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Todos los días en nuestras vidas tenemos problemas.</a:t>
            </a:r>
            <a:endParaRPr lang="es-ES" sz="1800" dirty="0">
              <a:solidFill>
                <a:srgbClr val="000000"/>
              </a:solidFill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l-GR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Problemas simples de la vida cotidiana y, a menudo, incluso mayores.</a:t>
            </a:r>
            <a:endParaRPr lang="es-ES" sz="1800" dirty="0">
              <a:solidFill>
                <a:srgbClr val="000000"/>
              </a:solidFill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l-GR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problema solemos definir una situación que estamos viviendo y que nos dificulta afrontarla o solucionarla 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4051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47085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l-GR" sz="1800" b="1" dirty="0">
                <a:solidFill>
                  <a:srgbClr val="1F376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Comprender el problema</a:t>
            </a:r>
            <a:endParaRPr lang="es-ES" sz="1800" b="1" dirty="0">
              <a:solidFill>
                <a:srgbClr val="1F3763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Comprender el problema es el primer paso para diseñar y resolver un problema. Es una etapa particularmente crítica porque esto también afectará el desarrollo de la solución. Incluye los siguientes pasos: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Font typeface="+mj-lt"/>
              <a:buAutoNum type="arabicPeriod"/>
            </a:pPr>
            <a:r>
              <a:rPr lang="es-ES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Descripción del problema</a:t>
            </a:r>
            <a:br>
              <a:rPr lang="es-E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E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La descripción del problema generalmente la hacemos nosotros mismos o el que lo tiene. En este paso es importante aclarar todos sus puntos 'oscuros' y no tener dudas sobre su redacción.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Font typeface="+mj-lt"/>
              <a:buAutoNum type="arabicPeriod"/>
            </a:pPr>
            <a:r>
              <a:rPr lang="es-ES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Encontrar los datos</a:t>
            </a:r>
            <a:br>
              <a:rPr lang="es-ES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lang="es-E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Encontrar los datos significa en qué se basan estos elementos para resolver un problema. Por ejemplo, en una ecuación </a:t>
            </a:r>
            <a:r>
              <a:rPr lang="es-E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ax</a:t>
            </a:r>
            <a:r>
              <a:rPr lang="es-E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+ b = 0, los datos son los factores a y b.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Font typeface="+mj-lt"/>
              <a:buAutoNum type="arabicPeriod"/>
            </a:pPr>
            <a:r>
              <a:rPr lang="es-ES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Encontrar lo que se pide </a:t>
            </a:r>
            <a:br>
              <a:rPr lang="es-E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E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La información que necesitamos encontrar para solucionar el problema. Continuando con el ejemplo anterior, la información es la x de la ecuación </a:t>
            </a:r>
            <a:r>
              <a:rPr lang="es-E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ax</a:t>
            </a:r>
            <a:r>
              <a:rPr lang="es-E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+ b = 0. 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9765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que hemos reconocido los datos y lo que se solicita, se debe buscar una solución para solucionar el problema. A menudo eso no es fácil. Por lo tanto, es necesario buscar un método o </a:t>
            </a:r>
            <a:r>
              <a:rPr lang="el-GR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conjunto lógico de pasos que conduzcan a la solución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Estos pasos deben conducir a una solución </a:t>
            </a:r>
            <a:r>
              <a:rPr lang="el-GR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siempre 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surja el mismo problema y, además, deben realizarse en </a:t>
            </a:r>
            <a:r>
              <a:rPr lang="el-GR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período relativamente corto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tiempo.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03044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 menudo, un problema puede tener más de una solución o algunas de ellas pueden ser más eficientes que otras. Elegir la solución adecuadamente conduce a un resultado más corto y confiable. 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9709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Una vez seleccionado el método de resolución, se deben tomar una serie de acciones para implementarlo. En otras palabras, aplicar </a:t>
            </a:r>
            <a:r>
              <a:rPr lang="es-ES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el Algoritmo.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2697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B11AC459-012E-4990-9400-5BB9961D79D2}"/>
              </a:ext>
            </a:extLst>
          </p:cNvPr>
          <p:cNvSpPr/>
          <p:nvPr userDrawn="1"/>
        </p:nvSpPr>
        <p:spPr>
          <a:xfrm>
            <a:off x="8605520" y="3921760"/>
            <a:ext cx="3586480" cy="29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FB0CC4EE-5749-49C9-8FB6-0912A9119332}"/>
              </a:ext>
            </a:extLst>
          </p:cNvPr>
          <p:cNvSpPr/>
          <p:nvPr userDrawn="1"/>
        </p:nvSpPr>
        <p:spPr>
          <a:xfrm>
            <a:off x="0" y="-40640"/>
            <a:ext cx="35052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6" name="Γραφικό 15">
            <a:extLst>
              <a:ext uri="{FF2B5EF4-FFF2-40B4-BE49-F238E27FC236}">
                <a16:creationId xmlns:a16="http://schemas.microsoft.com/office/drawing/2014/main" id="{24CDF702-0F84-4A9C-9BE1-A61A1B102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60" y="-60960"/>
            <a:ext cx="10754501" cy="535432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EF2127B-A22A-4E8A-862B-8B15908EF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642" y="500062"/>
            <a:ext cx="10458450" cy="1655762"/>
          </a:xfrm>
        </p:spPr>
        <p:txBody>
          <a:bodyPr anchor="b">
            <a:noAutofit/>
          </a:bodyPr>
          <a:lstStyle>
            <a:lvl1pPr algn="r">
              <a:defRPr sz="40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C966D58-965E-4FE9-8032-E5A8757DF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1087791"/>
          </a:xfrm>
        </p:spPr>
        <p:txBody>
          <a:bodyPr/>
          <a:lstStyle>
            <a:lvl1pPr marL="0" indent="0" algn="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Κάντε κλικ για να επεξεργαστείτε τον υπότιτλο του υποδείγματος</a:t>
            </a:r>
          </a:p>
        </p:txBody>
      </p:sp>
      <p:sp>
        <p:nvSpPr>
          <p:cNvPr id="14" name="Υπότιτλος 2">
            <a:extLst>
              <a:ext uri="{FF2B5EF4-FFF2-40B4-BE49-F238E27FC236}">
                <a16:creationId xmlns:a16="http://schemas.microsoft.com/office/drawing/2014/main" id="{0F4CAA1F-6039-4F98-8608-83DA5DC79E6F}"/>
              </a:ext>
            </a:extLst>
          </p:cNvPr>
          <p:cNvSpPr txBox="1">
            <a:spLocks/>
          </p:cNvSpPr>
          <p:nvPr userDrawn="1"/>
        </p:nvSpPr>
        <p:spPr>
          <a:xfrm>
            <a:off x="71021" y="5120937"/>
            <a:ext cx="1766657" cy="1087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Profesor</a:t>
            </a:r>
            <a:r>
              <a:rPr lang="en-US" dirty="0"/>
              <a:t>/a: </a:t>
            </a:r>
          </a:p>
          <a:p>
            <a:pPr algn="r"/>
            <a:r>
              <a:rPr lang="en-US" dirty="0" err="1"/>
              <a:t>Fecha</a:t>
            </a:r>
            <a:r>
              <a:rPr lang="en-US" dirty="0"/>
              <a:t>: </a:t>
            </a:r>
            <a:endParaRPr lang="el-GR" dirty="0"/>
          </a:p>
        </p:txBody>
      </p:sp>
      <p:pic>
        <p:nvPicPr>
          <p:cNvPr id="17" name="Γραφικό 16">
            <a:extLst>
              <a:ext uri="{FF2B5EF4-FFF2-40B4-BE49-F238E27FC236}">
                <a16:creationId xmlns:a16="http://schemas.microsoft.com/office/drawing/2014/main" id="{00EA142E-D1B7-499E-ADAD-2D2B184385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525" y="4114800"/>
            <a:ext cx="34194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849F63-26F0-4B68-A050-F7CA60D7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17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074419-188B-41BF-A0CD-995BD6FC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289619C-D57B-4018-936F-1D76EFE6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5/3/2021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57C1504-AA3A-4740-AF16-C111F493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E6BE8BA-A694-45DC-8CC7-3907217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47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CBC82C-1290-4F20-8F15-261EBCC8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90825"/>
            <a:ext cx="10515600" cy="1771650"/>
          </a:xfrm>
        </p:spPr>
        <p:txBody>
          <a:bodyPr anchor="b">
            <a:normAutofit/>
          </a:bodyPr>
          <a:lstStyle>
            <a:lvl1pPr>
              <a:defRPr sz="4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60EC0B3-83C2-4486-BD43-6AFAB4AF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31CAF37-DE98-42B5-86D4-E91445E4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5/3/2021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72F5ABE-F7B2-4CF0-B7D0-1E53DDE7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8615C33-2082-4F6F-8D8E-6F75246B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51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87F1AB-05A5-4D28-BF43-160DB9E3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236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74E12A-9A3C-49DB-8349-85BF4F45F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5596B03-2F4D-4E0B-95DB-A7EB2903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E44FCD8-AE5B-4ADA-B6EC-05A9949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5/3/2021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C06318F-DBC2-4132-84A9-F677333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7CD9986-D78E-4A15-A75F-5E79C100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23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2A900B-9B5A-492B-84B5-AEBF153E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77"/>
            <a:ext cx="10515600" cy="82391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21A1656-409D-4494-A3B8-21E8A834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D3F537B-FD46-454C-BFC7-3AD24C83D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E4E925C-FB94-4105-AE25-A79377647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E3305DB-55E9-489B-A983-306D17BD1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31CCE80-6228-4DD5-B270-5EC35F50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5/3/2021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C690442-D101-4B82-8865-6D800E68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343AE890-A72D-413C-ADF0-D412DC3F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8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1D275F-D8C3-47F9-BA4D-A231B574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86665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218DE2D-BD1C-46E4-A6B6-2CEB799C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5/3/2021</a:t>
            </a:fld>
            <a:endParaRPr lang="el-GR" sz="110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E65DA5B-BFFD-4FFE-BEDD-EBC4CA0D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 sz="110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6A1EDA5-879C-4363-B06B-72715420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 sz="1100"/>
          </a:p>
        </p:txBody>
      </p:sp>
    </p:spTree>
    <p:extLst>
      <p:ext uri="{BB962C8B-B14F-4D97-AF65-F5344CB8AC3E}">
        <p14:creationId xmlns:p14="http://schemas.microsoft.com/office/powerpoint/2010/main" val="36349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2BC546EF-E5FC-4E48-A9ED-6A6EAD5B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5/3/2021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880A407-EBDA-4698-9B55-ACD61B5A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E8E8199-9566-40AC-BBAC-54B93838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7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0E1B49-B613-4C5B-922A-22EC2861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05E8EA9-3430-4FC2-8A82-64D9E7D8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A9B4ED1-4E8B-4218-99CC-82925C0F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037BA96-41B6-40EB-B9D0-4A07E9D8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5/3/2021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993C2C8-FFB5-4154-9A9E-F3473E2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9B4D5BE-18A6-4E88-BC85-D0D74942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4DC7CC-6405-4832-B15B-1582B7D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F384AAB-5615-4433-917C-971C23344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57D8672-3EF9-496D-A77B-B11F4FDA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FFABA2C-4DBE-4A0A-9533-731E59F4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5/3/2021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41225EC-0FEC-4280-9DAE-C3D03B1D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9539918-7522-4BB5-9393-3D8145DF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Γραφικό 12">
            <a:extLst>
              <a:ext uri="{FF2B5EF4-FFF2-40B4-BE49-F238E27FC236}">
                <a16:creationId xmlns:a16="http://schemas.microsoft.com/office/drawing/2014/main" id="{ADEC3B4E-1FD4-4733-A4BC-46F392A21E1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BB32483-7988-47C3-BE95-B2EA95E8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B8816C2-025D-4AB5-B83A-B26184E7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ECFDF84-8E06-426B-9311-A48A1D0F8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5/3/2021</a:t>
            </a:fld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897C29E-5D8B-4F1E-A3EA-06C85C79A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E18E044-0FAE-40AD-ACEA-6C6FE64072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96" y="6288008"/>
            <a:ext cx="440313" cy="440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BE44CD-BE87-443A-8AD8-C33B6B83B7E4}"/>
              </a:ext>
            </a:extLst>
          </p:cNvPr>
          <p:cNvSpPr txBox="1"/>
          <p:nvPr userDrawn="1"/>
        </p:nvSpPr>
        <p:spPr>
          <a:xfrm>
            <a:off x="5024254" y="6356350"/>
            <a:ext cx="265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Anywhere Software</a:t>
            </a:r>
            <a:endParaRPr lang="el-G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4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ychologicalscience.org/news/releases/women-beat-expectations-when-playing-chess-against-men.html" TargetMode="External"/><Relationship Id="rId2" Type="http://schemas.openxmlformats.org/officeDocument/2006/relationships/hyperlink" Target="https://unsplash.com/photos/MAEbdaFe4ps?utm_source=unsplash&amp;utm_medium=referral&amp;utm_content=creditShareLink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l.wikipedia.org/wiki/%CE%91%CE%BB_%CE%A7%CE%BF%CF%85%CE%B1%CF%81%CE%AF%CE%B6%CE%BC%CE%B9" TargetMode="External"/><Relationship Id="rId4" Type="http://schemas.openxmlformats.org/officeDocument/2006/relationships/hyperlink" Target="https://www.museumize.com/products/cycladic-thinker-statue-g-022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80318F-C946-4161-B0ED-33C84BFAE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Programando</a:t>
            </a:r>
            <a:r>
              <a:rPr lang="en-US" dirty="0"/>
              <a:t> con B4X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5D9E9BE-B890-4079-A4D7-6B3A5BBBF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kern="0" dirty="0" err="1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Tema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l-GR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n-US" sz="2800" b="1" kern="0" dirty="0" err="1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significado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b="1" kern="0" dirty="0" err="1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lang="el-GR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7F15E-4F2E-4AB2-85F1-DBA7AE356FDE}"/>
              </a:ext>
            </a:extLst>
          </p:cNvPr>
          <p:cNvSpPr txBox="1"/>
          <p:nvPr/>
        </p:nvSpPr>
        <p:spPr>
          <a:xfrm>
            <a:off x="1748894" y="5095781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Anywhere Software</a:t>
            </a:r>
            <a:endParaRPr lang="el-G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B9695-B73B-4151-93E6-4C3E1A048403}"/>
              </a:ext>
            </a:extLst>
          </p:cNvPr>
          <p:cNvSpPr txBox="1"/>
          <p:nvPr/>
        </p:nvSpPr>
        <p:spPr>
          <a:xfrm>
            <a:off x="2140999" y="5594412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857C2-D32A-4976-8535-00FC78F18D3F}"/>
              </a:ext>
            </a:extLst>
          </p:cNvPr>
          <p:cNvSpPr txBox="1"/>
          <p:nvPr/>
        </p:nvSpPr>
        <p:spPr>
          <a:xfrm>
            <a:off x="1748894" y="5496431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marzo</a:t>
            </a:r>
            <a:r>
              <a:rPr lang="en-US" sz="2400" dirty="0"/>
              <a:t> 2021</a:t>
            </a:r>
            <a:endParaRPr lang="el-GR" sz="2400" dirty="0"/>
          </a:p>
        </p:txBody>
      </p:sp>
      <p:pic>
        <p:nvPicPr>
          <p:cNvPr id="7" name="Εικόνα 6">
            <a:hlinkClick r:id="rId2"/>
            <a:extLst>
              <a:ext uri="{FF2B5EF4-FFF2-40B4-BE49-F238E27FC236}">
                <a16:creationId xmlns:a16="http://schemas.microsoft.com/office/drawing/2014/main" id="{260CBCBD-06D9-4606-A929-8BE2041549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48" y="6433996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7FBC3-4166-4DEC-BF7C-E8AA3314345D}"/>
              </a:ext>
            </a:extLst>
          </p:cNvPr>
          <p:cNvSpPr txBox="1"/>
          <p:nvPr/>
        </p:nvSpPr>
        <p:spPr>
          <a:xfrm>
            <a:off x="3252716" y="202564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/>
              <a:t>¡Gracias!</a:t>
            </a:r>
            <a:endParaRPr lang="el-GR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374B7-1E99-4AC6-A190-27D62C3EB6ED}"/>
              </a:ext>
            </a:extLst>
          </p:cNvPr>
          <p:cNvSpPr txBox="1"/>
          <p:nvPr/>
        </p:nvSpPr>
        <p:spPr>
          <a:xfrm>
            <a:off x="260445" y="5374775"/>
            <a:ext cx="108897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https://unsplash.com/photos/MAEbdaFe4ps?utm_source=unsplash&amp;utm_medium=referral&amp;utm_content=creditShareLink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https://www.psychologicalscience.org/news/releases/women-beat-expectations-when-playing-chess-against-men.html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https://www.museumize.com/products/cycladic-thinker-statue-g-022s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https://el.wikipedia.org/wiki/%CE%91%CE%BB_%CE%A7%CE%BF%CF%85%CE%B1%CF%81%CE%AF%CE%B6%CE%BC%CE%B9</a:t>
            </a:r>
            <a:r>
              <a:rPr lang="en-US" sz="1600" dirty="0"/>
              <a:t> </a:t>
            </a:r>
          </a:p>
          <a:p>
            <a:endParaRPr lang="el-G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72A60-BECA-41D7-B629-04DB25205106}"/>
              </a:ext>
            </a:extLst>
          </p:cNvPr>
          <p:cNvSpPr txBox="1"/>
          <p:nvPr/>
        </p:nvSpPr>
        <p:spPr>
          <a:xfrm>
            <a:off x="260445" y="5066998"/>
            <a:ext cx="108897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Fotos</a:t>
            </a:r>
            <a:r>
              <a:rPr lang="en-US" sz="1600" b="1" dirty="0"/>
              <a:t> </a:t>
            </a:r>
            <a:r>
              <a:rPr lang="en-US" sz="1600" b="1" dirty="0" err="1"/>
              <a:t>tomadas</a:t>
            </a:r>
            <a:r>
              <a:rPr lang="en-US" sz="1600" b="1" dirty="0"/>
              <a:t> de:</a:t>
            </a:r>
            <a:endParaRPr lang="el-GR" sz="1600" b="1" dirty="0"/>
          </a:p>
        </p:txBody>
      </p:sp>
    </p:spTree>
    <p:extLst>
      <p:ext uri="{BB962C8B-B14F-4D97-AF65-F5344CB8AC3E}">
        <p14:creationId xmlns:p14="http://schemas.microsoft.com/office/powerpoint/2010/main" val="35102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E1251F-4EFC-4E79-AE1D-200A2478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Hoy </a:t>
            </a:r>
            <a:r>
              <a:rPr lang="en-US" dirty="0" err="1"/>
              <a:t>hablaremos</a:t>
            </a:r>
            <a:r>
              <a:rPr lang="en-US" dirty="0"/>
              <a:t> </a:t>
            </a:r>
            <a:r>
              <a:rPr lang="en-US" dirty="0" err="1"/>
              <a:t>sobre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5E07429F-E239-4F09-BF47-3305F51400E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6142998"/>
              </p:ext>
            </p:extLst>
          </p:nvPr>
        </p:nvGraphicFramePr>
        <p:xfrm>
          <a:off x="1850426" y="569852"/>
          <a:ext cx="8191500" cy="5876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2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126A757-650B-479C-A4D3-32B8E96A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concepto</a:t>
            </a:r>
            <a:r>
              <a:rPr lang="en-US" dirty="0"/>
              <a:t> de </a:t>
            </a:r>
            <a:r>
              <a:rPr lang="en-US" dirty="0" err="1"/>
              <a:t>Problema</a:t>
            </a:r>
            <a:endParaRPr lang="el-GR"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823A51EA-B74C-4230-A144-85D46D68F9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0176"/>
          <a:stretch/>
        </p:blipFill>
        <p:spPr>
          <a:xfrm>
            <a:off x="0" y="1447061"/>
            <a:ext cx="2004889" cy="5513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73FA6-7FA2-442B-B8AE-08689ED36824}"/>
              </a:ext>
            </a:extLst>
          </p:cNvPr>
          <p:cNvSpPr txBox="1"/>
          <p:nvPr/>
        </p:nvSpPr>
        <p:spPr>
          <a:xfrm>
            <a:off x="2536054" y="2598003"/>
            <a:ext cx="88177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/>
              <a:t>Como problema solemos definir una situación que estamos viviendo y que nos dificulta afrontarla o solucionarla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82089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3C6F6D60-E0C6-4F20-9446-F37703E358C1}"/>
              </a:ext>
            </a:extLst>
          </p:cNvPr>
          <p:cNvSpPr/>
          <p:nvPr/>
        </p:nvSpPr>
        <p:spPr>
          <a:xfrm>
            <a:off x="2" y="4256996"/>
            <a:ext cx="7533409" cy="500197"/>
          </a:xfrm>
          <a:prstGeom prst="rect">
            <a:avLst/>
          </a:prstGeom>
          <a:solidFill>
            <a:srgbClr val="FD9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48CCADB6-74C6-4A52-A00A-2EEA52D6D14A}"/>
              </a:ext>
            </a:extLst>
          </p:cNvPr>
          <p:cNvSpPr/>
          <p:nvPr/>
        </p:nvSpPr>
        <p:spPr>
          <a:xfrm>
            <a:off x="1" y="3735079"/>
            <a:ext cx="7533409" cy="500197"/>
          </a:xfrm>
          <a:prstGeom prst="rect">
            <a:avLst/>
          </a:prstGeom>
          <a:solidFill>
            <a:srgbClr val="FD9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84DAA6E7-88CD-4F2A-ABB8-B01E2CC82B7E}"/>
              </a:ext>
            </a:extLst>
          </p:cNvPr>
          <p:cNvSpPr/>
          <p:nvPr/>
        </p:nvSpPr>
        <p:spPr>
          <a:xfrm>
            <a:off x="0" y="3201587"/>
            <a:ext cx="7533409" cy="500197"/>
          </a:xfrm>
          <a:prstGeom prst="rect">
            <a:avLst/>
          </a:prstGeom>
          <a:solidFill>
            <a:srgbClr val="FD9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6DD1664D-EF57-4A2B-86DF-BD1D54011646}"/>
              </a:ext>
            </a:extLst>
          </p:cNvPr>
          <p:cNvSpPr/>
          <p:nvPr/>
        </p:nvSpPr>
        <p:spPr>
          <a:xfrm>
            <a:off x="-1" y="2679670"/>
            <a:ext cx="7533409" cy="500197"/>
          </a:xfrm>
          <a:prstGeom prst="rect">
            <a:avLst/>
          </a:prstGeom>
          <a:solidFill>
            <a:srgbClr val="FD9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BE57B860-4CCD-4CFF-BF6B-C7102314903F}"/>
              </a:ext>
            </a:extLst>
          </p:cNvPr>
          <p:cNvSpPr/>
          <p:nvPr/>
        </p:nvSpPr>
        <p:spPr>
          <a:xfrm>
            <a:off x="0" y="2155655"/>
            <a:ext cx="7533409" cy="500197"/>
          </a:xfrm>
          <a:prstGeom prst="rect">
            <a:avLst/>
          </a:prstGeom>
          <a:solidFill>
            <a:srgbClr val="FD9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7C0547A-AF07-4294-860C-827E289F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36" y="136526"/>
            <a:ext cx="10823864" cy="866652"/>
          </a:xfrm>
        </p:spPr>
        <p:txBody>
          <a:bodyPr/>
          <a:lstStyle/>
          <a:p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pensamos</a:t>
            </a:r>
            <a:r>
              <a:rPr lang="en-US" dirty="0"/>
              <a:t> </a:t>
            </a:r>
            <a:r>
              <a:rPr lang="en-US" dirty="0" err="1"/>
              <a:t>acerca</a:t>
            </a:r>
            <a:r>
              <a:rPr lang="en-US" dirty="0"/>
              <a:t> de un </a:t>
            </a:r>
            <a:r>
              <a:rPr lang="en-US" dirty="0" err="1"/>
              <a:t>problema</a:t>
            </a:r>
            <a:r>
              <a:rPr lang="en-US" dirty="0"/>
              <a:t>…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16C7F-38A7-4A1E-86EC-64895DB7A4DC}"/>
              </a:ext>
            </a:extLst>
          </p:cNvPr>
          <p:cNvSpPr txBox="1"/>
          <p:nvPr/>
        </p:nvSpPr>
        <p:spPr>
          <a:xfrm>
            <a:off x="529936" y="2189341"/>
            <a:ext cx="785292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 err="1"/>
              <a:t>Entender</a:t>
            </a:r>
            <a:r>
              <a:rPr lang="en-US" sz="2400" dirty="0"/>
              <a:t> el </a:t>
            </a:r>
            <a:r>
              <a:rPr lang="en-US" sz="2400" dirty="0" err="1"/>
              <a:t>problema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 err="1"/>
              <a:t>Buscar</a:t>
            </a:r>
            <a:r>
              <a:rPr lang="en-US" sz="2400" dirty="0"/>
              <a:t> una </a:t>
            </a:r>
            <a:r>
              <a:rPr lang="en-US" sz="2400" dirty="0" err="1"/>
              <a:t>solución</a:t>
            </a:r>
            <a:r>
              <a:rPr lang="en-US" sz="2400" dirty="0"/>
              <a:t> o un conjunto de </a:t>
            </a:r>
            <a:r>
              <a:rPr lang="en-US" sz="2400" dirty="0" err="1"/>
              <a:t>soluciones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 err="1"/>
              <a:t>Elegir</a:t>
            </a:r>
            <a:r>
              <a:rPr lang="en-US" sz="2400" dirty="0"/>
              <a:t> la </a:t>
            </a:r>
            <a:r>
              <a:rPr lang="en-US" sz="2400" dirty="0" err="1"/>
              <a:t>solución</a:t>
            </a:r>
            <a:r>
              <a:rPr lang="en-US" sz="2400" dirty="0"/>
              <a:t> </a:t>
            </a:r>
            <a:r>
              <a:rPr lang="en-US" sz="2400" dirty="0" err="1"/>
              <a:t>correcta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 err="1"/>
              <a:t>Implementar</a:t>
            </a:r>
            <a:r>
              <a:rPr lang="en-US" sz="2400" dirty="0"/>
              <a:t> la </a:t>
            </a:r>
            <a:r>
              <a:rPr lang="en-US" sz="2400" dirty="0" err="1"/>
              <a:t>solución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 err="1"/>
              <a:t>Probar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la </a:t>
            </a:r>
            <a:r>
              <a:rPr lang="en-US" sz="2400" dirty="0" err="1"/>
              <a:t>solución</a:t>
            </a:r>
            <a:r>
              <a:rPr lang="en-US" sz="2400" dirty="0"/>
              <a:t> </a:t>
            </a:r>
            <a:r>
              <a:rPr lang="en-US" sz="2400" dirty="0" err="1"/>
              <a:t>consigue</a:t>
            </a:r>
            <a:r>
              <a:rPr lang="en-US" sz="2400" dirty="0"/>
              <a:t> los </a:t>
            </a:r>
            <a:r>
              <a:rPr lang="en-US" sz="2400" dirty="0" err="1"/>
              <a:t>resultados</a:t>
            </a:r>
            <a:r>
              <a:rPr lang="en-US" sz="2400" dirty="0"/>
              <a:t> </a:t>
            </a:r>
            <a:r>
              <a:rPr lang="en-US" sz="2400" dirty="0" err="1"/>
              <a:t>deseados</a:t>
            </a:r>
            <a:endParaRPr lang="en-US" sz="2400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FA4A0F8-B602-408E-8BF6-B01C16C10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787" y="822146"/>
            <a:ext cx="3167213" cy="31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4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  <p:bldP spid="7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1921489-E16A-4AF7-9AAA-C540AA1B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Entender</a:t>
            </a:r>
            <a:r>
              <a:rPr lang="en-US" dirty="0"/>
              <a:t> el </a:t>
            </a:r>
            <a:r>
              <a:rPr lang="en-US" dirty="0" err="1"/>
              <a:t>problema</a:t>
            </a:r>
            <a:endParaRPr lang="el-GR" dirty="0"/>
          </a:p>
        </p:txBody>
      </p:sp>
      <p:graphicFrame>
        <p:nvGraphicFramePr>
          <p:cNvPr id="5" name="Διάγραμμα 4">
            <a:extLst>
              <a:ext uri="{FF2B5EF4-FFF2-40B4-BE49-F238E27FC236}">
                <a16:creationId xmlns:a16="http://schemas.microsoft.com/office/drawing/2014/main" id="{12BCCEE0-CA1A-41C7-AB2B-47BBAEA4E6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554853"/>
              </p:ext>
            </p:extLst>
          </p:nvPr>
        </p:nvGraphicFramePr>
        <p:xfrm>
          <a:off x="1481559" y="2233425"/>
          <a:ext cx="9583837" cy="2777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391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5">
                                            <p:graphicEl>
                                              <a:dgm id="{848DADEC-D7FB-47C2-AA94-B7F2A91E7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848DADEC-D7FB-47C2-AA94-B7F2A91E7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848DADEC-D7FB-47C2-AA94-B7F2A91E7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graphicEl>
                                              <a:dgm id="{4B1FBA2D-96CD-4176-BB6E-A36B914214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4B1FBA2D-96CD-4176-BB6E-A36B914214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4B1FBA2D-96CD-4176-BB6E-A36B914214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4FC2DEF8-7F1B-49F4-9429-8A67DAAF4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graphicEl>
                                              <a:dgm id="{4FC2DEF8-7F1B-49F4-9429-8A67DAAF4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graphicEl>
                                              <a:dgm id="{4FC2DEF8-7F1B-49F4-9429-8A67DAAF4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88F5CFE7-E9B3-4B4E-886E-D3662ED504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88F5CFE7-E9B3-4B4E-886E-D3662ED504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graphicEl>
                                              <a:dgm id="{88F5CFE7-E9B3-4B4E-886E-D3662ED504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423626EB-4647-4635-8012-8015B5483E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423626EB-4647-4635-8012-8015B5483E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423626EB-4647-4635-8012-8015B5483E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F249DB-3B8D-4027-A32B-8286AF6E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Buscar</a:t>
            </a:r>
            <a:r>
              <a:rPr lang="en-US" dirty="0"/>
              <a:t> una </a:t>
            </a:r>
            <a:r>
              <a:rPr lang="en-US" dirty="0" err="1"/>
              <a:t>solución</a:t>
            </a:r>
            <a:r>
              <a:rPr lang="en-US" dirty="0"/>
              <a:t> o un conjunto de </a:t>
            </a:r>
            <a:r>
              <a:rPr lang="en-US" dirty="0" err="1"/>
              <a:t>soluciones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992F6823-EE4A-45FD-8029-7734976F2F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"/>
                    </a14:imgEffect>
                  </a14:imgLayer>
                </a14:imgProps>
              </a:ext>
            </a:extLst>
          </a:blip>
          <a:srcRect r="21328"/>
          <a:stretch/>
        </p:blipFill>
        <p:spPr>
          <a:xfrm flipH="1">
            <a:off x="-1" y="1530826"/>
            <a:ext cx="3452883" cy="53271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BC9D7F-B284-496C-9252-C47AF9BAD446}"/>
              </a:ext>
            </a:extLst>
          </p:cNvPr>
          <p:cNvSpPr txBox="1"/>
          <p:nvPr/>
        </p:nvSpPr>
        <p:spPr>
          <a:xfrm>
            <a:off x="3452882" y="2803367"/>
            <a:ext cx="81429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</a:rPr>
              <a:t>En matemáticas y ciencias de la computación, un </a:t>
            </a:r>
            <a:r>
              <a:rPr lang="es-ES" sz="2400" b="1" dirty="0">
                <a:latin typeface="Verdana" panose="020B0604030504040204" pitchFamily="34" charset="0"/>
                <a:ea typeface="Verdana" panose="020B0604030504040204" pitchFamily="34" charset="0"/>
              </a:rPr>
              <a:t>algoritmo</a:t>
            </a:r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</a:rPr>
              <a:t> es una secuencia finita de instrucciones bien definidas que se pueden implementar por computadora, típicamente para resolver una clase de problemas o realizar un cálculo.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1B9F6D4-9EB3-4081-8D4D-8BFA6ED9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Elegir</a:t>
            </a:r>
            <a:r>
              <a:rPr lang="en-US" dirty="0"/>
              <a:t> la </a:t>
            </a:r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correcta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8384A-DCCD-4B7F-802B-B4F4EBA27709}"/>
              </a:ext>
            </a:extLst>
          </p:cNvPr>
          <p:cNvSpPr txBox="1"/>
          <p:nvPr/>
        </p:nvSpPr>
        <p:spPr>
          <a:xfrm>
            <a:off x="669702" y="2274838"/>
            <a:ext cx="69417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</a:rPr>
              <a:t>A menudo, un problema puede tener más de una solución o algunas de ellas pueden ser más eficientes que otras. </a:t>
            </a:r>
          </a:p>
          <a:p>
            <a:pPr algn="ctr"/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</a:rPr>
              <a:t>Elegir la solución adecuadamente conduce a un resultado más corto y confiable.</a:t>
            </a:r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FC63443E-2D9B-4260-9065-843A873BF9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89"/>
          <a:stretch/>
        </p:blipFill>
        <p:spPr>
          <a:xfrm>
            <a:off x="7969538" y="0"/>
            <a:ext cx="4222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0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C218E1E-CC04-48A3-A4AA-9113E862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Implementar</a:t>
            </a:r>
            <a:r>
              <a:rPr lang="en-US" dirty="0"/>
              <a:t> la </a:t>
            </a:r>
            <a:r>
              <a:rPr lang="en-US" dirty="0" err="1"/>
              <a:t>solución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C804A-1001-41E7-B34B-802077B32918}"/>
              </a:ext>
            </a:extLst>
          </p:cNvPr>
          <p:cNvSpPr txBox="1"/>
          <p:nvPr/>
        </p:nvSpPr>
        <p:spPr>
          <a:xfrm>
            <a:off x="412845" y="2505669"/>
            <a:ext cx="73254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</a:rPr>
              <a:t>Una vez seleccionado el método de resolución, se deben tomar una serie de acciones para implementarlo.</a:t>
            </a:r>
          </a:p>
          <a:p>
            <a:pPr algn="ctr"/>
            <a:endParaRPr lang="es-E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</a:rPr>
              <a:t>En otras palabras, aplicar el </a:t>
            </a:r>
            <a:r>
              <a:rPr lang="es-ES" sz="2400" b="1" dirty="0">
                <a:latin typeface="Verdana" panose="020B0604030504040204" pitchFamily="34" charset="0"/>
                <a:ea typeface="Verdana" panose="020B0604030504040204" pitchFamily="34" charset="0"/>
              </a:rPr>
              <a:t>Algoritmo</a:t>
            </a:r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29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BFB75BE-C7EC-4210-8D57-0FF5C087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Probar si la solución consigue los resultados deseados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D3A1-BB07-4211-81EC-791509B61978}"/>
              </a:ext>
            </a:extLst>
          </p:cNvPr>
          <p:cNvSpPr txBox="1"/>
          <p:nvPr/>
        </p:nvSpPr>
        <p:spPr>
          <a:xfrm>
            <a:off x="3704230" y="2459504"/>
            <a:ext cx="629957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</a:rPr>
              <a:t>Finalmente, tras aplicar la solución es necesario probar con varios datos, para examinar si conduce a resultados correctos cada vez que se realiza sin situaciones problemáticas.</a:t>
            </a:r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8" name="Αντικείμενο 7">
            <a:extLst>
              <a:ext uri="{FF2B5EF4-FFF2-40B4-BE49-F238E27FC236}">
                <a16:creationId xmlns:a16="http://schemas.microsoft.com/office/drawing/2014/main" id="{BA330813-3C9C-41FA-943F-49C060B97F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594379"/>
              </p:ext>
            </p:extLst>
          </p:nvPr>
        </p:nvGraphicFramePr>
        <p:xfrm>
          <a:off x="0" y="3196799"/>
          <a:ext cx="3284509" cy="3661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5079240" imgH="5663160" progId="Photoshop.Image.11">
                  <p:embed/>
                </p:oleObj>
              </mc:Choice>
              <mc:Fallback>
                <p:oleObj name="Image" r:id="rId2" imgW="5079240" imgH="566316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3196799"/>
                        <a:ext cx="3284509" cy="3661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39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711</Words>
  <Application>Microsoft Office PowerPoint</Application>
  <PresentationFormat>Panorámica</PresentationFormat>
  <Paragraphs>59</Paragraphs>
  <Slides>10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Verdana</vt:lpstr>
      <vt:lpstr>Θέμα του Office</vt:lpstr>
      <vt:lpstr>Image</vt:lpstr>
      <vt:lpstr>Programando con B4X</vt:lpstr>
      <vt:lpstr>Hoy hablaremos sobre</vt:lpstr>
      <vt:lpstr>El concepto de Problema</vt:lpstr>
      <vt:lpstr>Cuando pensamos acerca de un problema…</vt:lpstr>
      <vt:lpstr>Entender el problema</vt:lpstr>
      <vt:lpstr>Buscar una solución o un conjunto de soluciones</vt:lpstr>
      <vt:lpstr>Elegir la solución correcta</vt:lpstr>
      <vt:lpstr>Implementar la solución</vt:lpstr>
      <vt:lpstr>Probar si la solución consigue los resultados deseados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ΜΠΑΚΟΥΡΟΥ ΧΡΥΣΑΝΘΗ</dc:creator>
  <cp:lastModifiedBy>José M. López</cp:lastModifiedBy>
  <cp:revision>63</cp:revision>
  <dcterms:created xsi:type="dcterms:W3CDTF">2021-01-19T13:00:32Z</dcterms:created>
  <dcterms:modified xsi:type="dcterms:W3CDTF">2021-03-05T18:43:15Z</dcterms:modified>
</cp:coreProperties>
</file>