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87" d="100"/>
          <a:sy n="87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136526"/>
            <a:ext cx="10890813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Programando con B4X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s-E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 7 – </a:t>
            </a:r>
            <a:r>
              <a:rPr lang="es-E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Ejercicio 2</a:t>
            </a:r>
            <a:endParaRPr lang="es-E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2" y="219861"/>
            <a:ext cx="11743979" cy="1573876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838200" y="1793737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(A&gt;B)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(D=10)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76AF2-FCE0-41BC-A124-0ACD014AF758}"/>
              </a:ext>
            </a:extLst>
          </p:cNvPr>
          <p:cNvSpPr txBox="1"/>
          <p:nvPr/>
        </p:nvSpPr>
        <p:spPr>
          <a:xfrm>
            <a:off x="838200" y="2695989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3535A-A93D-44B5-B583-4CE2F9FC7931}"/>
              </a:ext>
            </a:extLst>
          </p:cNvPr>
          <p:cNvSpPr txBox="1"/>
          <p:nvPr/>
        </p:nvSpPr>
        <p:spPr>
          <a:xfrm>
            <a:off x="838200" y="3598241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l-GR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32D4-81FD-48F6-928B-C0584375E87B}"/>
              </a:ext>
            </a:extLst>
          </p:cNvPr>
          <p:cNvSpPr txBox="1"/>
          <p:nvPr/>
        </p:nvSpPr>
        <p:spPr>
          <a:xfrm>
            <a:off x="838199" y="4559375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6" y="136525"/>
            <a:ext cx="11726326" cy="165721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 &gt;= B) and (E &lt;&gt; 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5B33D-F59D-4842-A959-928CF4D88CC0}"/>
              </a:ext>
            </a:extLst>
          </p:cNvPr>
          <p:cNvSpPr txBox="1"/>
          <p:nvPr/>
        </p:nvSpPr>
        <p:spPr>
          <a:xfrm>
            <a:off x="293076" y="2611017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40178-C956-42D4-B40A-2F3A04A45CA6}"/>
              </a:ext>
            </a:extLst>
          </p:cNvPr>
          <p:cNvSpPr txBox="1"/>
          <p:nvPr/>
        </p:nvSpPr>
        <p:spPr>
          <a:xfrm>
            <a:off x="293076" y="3416574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21895-EF29-4550-B928-73272F200DAB}"/>
              </a:ext>
            </a:extLst>
          </p:cNvPr>
          <p:cNvSpPr txBox="1"/>
          <p:nvPr/>
        </p:nvSpPr>
        <p:spPr>
          <a:xfrm>
            <a:off x="369276" y="4205278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5" y="136525"/>
            <a:ext cx="11711355" cy="1657212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328245" y="1793737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&lt;=C)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(D&lt;=C)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C7D1A-E0BD-4074-8CE8-630B4DDACD64}"/>
              </a:ext>
            </a:extLst>
          </p:cNvPr>
          <p:cNvSpPr txBox="1"/>
          <p:nvPr/>
        </p:nvSpPr>
        <p:spPr>
          <a:xfrm>
            <a:off x="328245" y="2577516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3D777-4313-4AB9-8FF9-00137B8A0733}"/>
              </a:ext>
            </a:extLst>
          </p:cNvPr>
          <p:cNvSpPr txBox="1"/>
          <p:nvPr/>
        </p:nvSpPr>
        <p:spPr>
          <a:xfrm>
            <a:off x="328245" y="3460941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8F84D-459F-4A11-AE9E-B1319DDD3342}"/>
              </a:ext>
            </a:extLst>
          </p:cNvPr>
          <p:cNvSpPr txBox="1"/>
          <p:nvPr/>
        </p:nvSpPr>
        <p:spPr>
          <a:xfrm>
            <a:off x="328245" y="4344366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0DF3F-B3F4-4631-A161-08A0F850D0D6}"/>
              </a:ext>
            </a:extLst>
          </p:cNvPr>
          <p:cNvSpPr txBox="1"/>
          <p:nvPr/>
        </p:nvSpPr>
        <p:spPr>
          <a:xfrm>
            <a:off x="328245" y="5227791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7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((B&lt;=C)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(D&lt;2)) </a:t>
            </a: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2D76E3CA-7FB2-4137-AFC8-171167C2E427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58D08-A206-45AE-A8DD-4D48FD9CC39E}"/>
              </a:ext>
            </a:extLst>
          </p:cNvPr>
          <p:cNvSpPr txBox="1"/>
          <p:nvPr/>
        </p:nvSpPr>
        <p:spPr>
          <a:xfrm>
            <a:off x="293076" y="2508844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&lt;2))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7613A-78C9-4C11-98EA-CA5DC062A8AB}"/>
              </a:ext>
            </a:extLst>
          </p:cNvPr>
          <p:cNvSpPr txBox="1"/>
          <p:nvPr/>
        </p:nvSpPr>
        <p:spPr>
          <a:xfrm>
            <a:off x="293076" y="3223951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8525D-0C46-43B0-BD8B-B77B28E130D7}"/>
              </a:ext>
            </a:extLst>
          </p:cNvPr>
          <p:cNvSpPr txBox="1"/>
          <p:nvPr/>
        </p:nvSpPr>
        <p:spPr>
          <a:xfrm>
            <a:off x="293076" y="3939058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2C6BC-1609-4958-8051-E1CC3843B6F5}"/>
              </a:ext>
            </a:extLst>
          </p:cNvPr>
          <p:cNvSpPr txBox="1"/>
          <p:nvPr/>
        </p:nvSpPr>
        <p:spPr>
          <a:xfrm>
            <a:off x="293076" y="4654165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(B&lt;=E)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(C&lt;=B))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58325E49-B1EA-4C12-9C46-D1CFAEC7A15B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891E3-F9DF-4A77-B6A5-02F1FBACF9BA}"/>
              </a:ext>
            </a:extLst>
          </p:cNvPr>
          <p:cNvSpPr txBox="1"/>
          <p:nvPr/>
        </p:nvSpPr>
        <p:spPr>
          <a:xfrm>
            <a:off x="293076" y="2508844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01644-C584-40F6-9EDE-DA4F56A72DA9}"/>
              </a:ext>
            </a:extLst>
          </p:cNvPr>
          <p:cNvSpPr txBox="1"/>
          <p:nvPr/>
        </p:nvSpPr>
        <p:spPr>
          <a:xfrm>
            <a:off x="293076" y="3223951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FD0F1-6CE8-4B7B-8DB8-7230CE3CB4E8}"/>
              </a:ext>
            </a:extLst>
          </p:cNvPr>
          <p:cNvSpPr txBox="1"/>
          <p:nvPr/>
        </p:nvSpPr>
        <p:spPr>
          <a:xfrm>
            <a:off x="293076" y="3939058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0555C-7971-477C-90CC-574DAB2B6709}"/>
              </a:ext>
            </a:extLst>
          </p:cNvPr>
          <p:cNvSpPr txBox="1"/>
          <p:nvPr/>
        </p:nvSpPr>
        <p:spPr>
          <a:xfrm>
            <a:off x="293076" y="4654165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6B7C8-E875-486A-B0FB-7C7A32096343}"/>
              </a:ext>
            </a:extLst>
          </p:cNvPr>
          <p:cNvSpPr txBox="1"/>
          <p:nvPr/>
        </p:nvSpPr>
        <p:spPr>
          <a:xfrm>
            <a:off x="293076" y="5369272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((E&lt;=A)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(E&gt;=C))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(C&gt;=A)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1995A432-28F3-4960-AB0F-27068089617A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3725D-F913-4247-821C-5D15E1AC63AA}"/>
              </a:ext>
            </a:extLst>
          </p:cNvPr>
          <p:cNvSpPr txBox="1"/>
          <p:nvPr/>
        </p:nvSpPr>
        <p:spPr>
          <a:xfrm>
            <a:off x="240322" y="2541534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E6316-0105-4D17-9503-543C0D370E6C}"/>
              </a:ext>
            </a:extLst>
          </p:cNvPr>
          <p:cNvSpPr txBox="1"/>
          <p:nvPr/>
        </p:nvSpPr>
        <p:spPr>
          <a:xfrm>
            <a:off x="240322" y="3289331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68AF2-E786-4B66-A831-1ED1DAFE2C35}"/>
              </a:ext>
            </a:extLst>
          </p:cNvPr>
          <p:cNvSpPr txBox="1"/>
          <p:nvPr/>
        </p:nvSpPr>
        <p:spPr>
          <a:xfrm>
            <a:off x="310660" y="4056374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7092D-3C6C-4510-9417-B26E4A7F7BEB}"/>
              </a:ext>
            </a:extLst>
          </p:cNvPr>
          <p:cNvSpPr txBox="1"/>
          <p:nvPr/>
        </p:nvSpPr>
        <p:spPr>
          <a:xfrm>
            <a:off x="380998" y="4823417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28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 &gt;= 2)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 &lt;&gt;9))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77C26D48-B4F6-4FE4-AB6E-4F7BDEA12601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 el resultado (True o False) de las siguientes expresiones lógicas suponiendo los siguientes valores de las variables:</a:t>
            </a:r>
            <a:b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CD8E-2E29-4B38-932E-34B6074B3769}"/>
              </a:ext>
            </a:extLst>
          </p:cNvPr>
          <p:cNvSpPr txBox="1"/>
          <p:nvPr/>
        </p:nvSpPr>
        <p:spPr>
          <a:xfrm>
            <a:off x="293076" y="2507071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2)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&lt;&gt;9))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22D7-5AFD-4F5D-B5E8-E0AA1193E61D}"/>
              </a:ext>
            </a:extLst>
          </p:cNvPr>
          <p:cNvSpPr txBox="1"/>
          <p:nvPr/>
        </p:nvSpPr>
        <p:spPr>
          <a:xfrm>
            <a:off x="310660" y="3220405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63E0-8D31-46BE-829C-604C8156DC73}"/>
              </a:ext>
            </a:extLst>
          </p:cNvPr>
          <p:cNvSpPr txBox="1"/>
          <p:nvPr/>
        </p:nvSpPr>
        <p:spPr>
          <a:xfrm>
            <a:off x="328244" y="3933739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EC4EE-0F23-4F99-888B-486C723F13C3}"/>
              </a:ext>
            </a:extLst>
          </p:cNvPr>
          <p:cNvSpPr txBox="1"/>
          <p:nvPr/>
        </p:nvSpPr>
        <p:spPr>
          <a:xfrm>
            <a:off x="345828" y="4647073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False)</a:t>
            </a: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4F8AA-124F-4DCE-8F79-9CA7173F8B0A}"/>
              </a:ext>
            </a:extLst>
          </p:cNvPr>
          <p:cNvSpPr txBox="1"/>
          <p:nvPr/>
        </p:nvSpPr>
        <p:spPr>
          <a:xfrm>
            <a:off x="363412" y="5360407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5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048000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605</Words>
  <Application>Microsoft Office PowerPoint</Application>
  <PresentationFormat>Panorámica</PresentationFormat>
  <Paragraphs>49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Θέμα του Office</vt:lpstr>
      <vt:lpstr>Programando con B4X</vt:lpstr>
      <vt:lpstr>Calcula el resultado (True o False) de las siguientes expresiones lógicas suponiendo los siguientes valores de las variables: A = 10, B = 2, C = -4, D = 9 and E = 1</vt:lpstr>
      <vt:lpstr>Calcula el resultado (True o False) de las siguientes expresiones lógicas suponiendo los siguientes valores de las variables: A = 10, B = 2, C = -4, D = 9 and E = 1</vt:lpstr>
      <vt:lpstr>Calcula el resultado (True o False) de las siguientes expresiones lógicas suponiendo los siguientes valores de las variables: A = 10, B = 2, C = -4, D = 9 and E =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302</cp:revision>
  <dcterms:created xsi:type="dcterms:W3CDTF">2021-01-19T13:00:32Z</dcterms:created>
  <dcterms:modified xsi:type="dcterms:W3CDTF">2021-03-12T09:53:18Z</dcterms:modified>
</cp:coreProperties>
</file>