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43" r:id="rId2"/>
    <p:sldId id="348" r:id="rId3"/>
    <p:sldId id="352" r:id="rId4"/>
    <p:sldId id="354" r:id="rId5"/>
    <p:sldId id="355" r:id="rId6"/>
    <p:sldId id="353" r:id="rId7"/>
    <p:sldId id="356" r:id="rId8"/>
    <p:sldId id="351" r:id="rId9"/>
  </p:sldIdLst>
  <p:sldSz cx="12192000" cy="6858000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6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9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2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2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hyperlink" Target="javascript:window.open('/next_lesson/17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114406" y="1911926"/>
            <a:ext cx="7636646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Barriers to Reporting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293150" y="3214603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can stop them from reporting?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632252"/>
            <a:ext cx="3256461" cy="9950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5423" y="1903751"/>
            <a:ext cx="7159600" cy="428718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several barriers to reporting, some that to the beneficiaries like: </a:t>
            </a:r>
            <a:endParaRPr lang="en-US" sz="24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Stigma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Fear of retaliation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Fear of losing assistance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knowing how to report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trust in reporting mechanisms, etc.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632252"/>
            <a:ext cx="3256461" cy="9950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0354" y="2248525"/>
            <a:ext cx="6305161" cy="191874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Thus, as aid workers we should always create a safe space for beneficiaries for them to be able to open up when they face any difficulty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632252"/>
            <a:ext cx="3256461" cy="9950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1940" y="1890634"/>
            <a:ext cx="7114629" cy="307673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some others that apply to aid workers too. When we talk about SEA, we are talking about a misconduct done by a any humanitarian worker.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if you learn about a misconduct done by a colleague you still need to report to protect the victim and the organization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632252"/>
            <a:ext cx="3256461" cy="9950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89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0356" y="2668249"/>
            <a:ext cx="6754864" cy="121420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refrain from talking to the perpetrator about it, this might increase the risks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632252"/>
            <a:ext cx="3256461" cy="9950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43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49836" y="2304738"/>
            <a:ext cx="7215265" cy="202742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it is important to know that even if the beneficiary is the one who approached the aid worker or he/she approved of the sexual act, it is still considered SEA,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632252"/>
            <a:ext cx="3256461" cy="9950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062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6271" y="2334718"/>
            <a:ext cx="7679963" cy="170887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perpetrator is the aid worker. He is the one with power, he had to refuse and inform the organization about it.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632252"/>
            <a:ext cx="3256461" cy="9950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97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7" y="632252"/>
            <a:ext cx="3256461" cy="9950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barriers_reporting"/>
  <p:tag name="ISPRING_PRESENTATION_TITLE" val="barriers_reporting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psea\en\lessons\barriers_reporting"/>
  <p:tag name="ISPRING_RESOURCE_FOLDER" val="C:\Users\hp\Desktop\Projects\Nabad\Nabad\psea\en\lessons\barriers_reporting"/>
  <p:tag name="ISPRING_PRESENTATION_PATH" val="C:\Users\hp\Desktop\Projects\Nabad\Nabad\psea\en\lessons\barriers_reporting.pptx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55038A6-A3CD-4214-A16F-75D2DE3BAC5E}:3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17C7B38-7B4B-428D-88D9-516E0C56CFC1}:3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7B7AD9B-FD62-41D7-AB8F-EB32742EE918}:35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BE349A08-CF9B-45FE-921C-26EEFC844E35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6CAABCA2-9629-450B-9001-6AB2913B662B}:3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28499</TotalTime>
  <Words>193</Words>
  <Application>Microsoft Office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barriers_reporting</dc:title>
  <dc:creator>pc</dc:creator>
  <cp:lastModifiedBy>Maher</cp:lastModifiedBy>
  <cp:revision>779</cp:revision>
  <dcterms:created xsi:type="dcterms:W3CDTF">2022-11-16T16:05:09Z</dcterms:created>
  <dcterms:modified xsi:type="dcterms:W3CDTF">2024-09-23T12:45:57Z</dcterms:modified>
</cp:coreProperties>
</file>