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43" r:id="rId2"/>
    <p:sldId id="348" r:id="rId3"/>
    <p:sldId id="352" r:id="rId4"/>
    <p:sldId id="351" r:id="rId5"/>
  </p:sldIdLst>
  <p:sldSz cx="12192000" cy="6858000"/>
  <p:notesSz cx="6858000" cy="9144000"/>
  <p:custDataLst>
    <p:tags r:id="rId7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1050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1822" userDrawn="1">
          <p15:clr>
            <a:srgbClr val="A4A3A4"/>
          </p15:clr>
        </p15:guide>
        <p15:guide id="7" pos="4089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548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BDE8"/>
    <a:srgbClr val="F4F9FE"/>
    <a:srgbClr val="EEF6F1"/>
    <a:srgbClr val="E6E6E6"/>
    <a:srgbClr val="E7E9F6"/>
    <a:srgbClr val="2B2D31"/>
    <a:srgbClr val="8A8E96"/>
    <a:srgbClr val="D4D2D3"/>
    <a:srgbClr val="1C1C1C"/>
    <a:srgbClr val="CB1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88889" autoAdjust="0"/>
  </p:normalViewPr>
  <p:slideViewPr>
    <p:cSldViewPr snapToGrid="0">
      <p:cViewPr varScale="1">
        <p:scale>
          <a:sx n="64" d="100"/>
          <a:sy n="64" d="100"/>
        </p:scale>
        <p:origin x="816" y="48"/>
      </p:cViewPr>
      <p:guideLst>
        <p:guide pos="551"/>
        <p:guide pos="7242"/>
        <p:guide orient="horz" pos="572"/>
        <p:guide pos="1050"/>
        <p:guide pos="892"/>
        <p:guide pos="1822"/>
        <p:guide pos="4089"/>
        <p:guide orient="horz" pos="935"/>
        <p:guide orient="horz" pos="1548"/>
        <p:guide orient="horz" pos="1865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716A-96FF-444E-85A3-889DB32D1FBA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F92-FB35-FC4B-A1DD-7C909C20A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088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7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1CEF-5393-49C8-E814-5D0182F6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BD13A-9645-6D44-4198-1257C7D5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E263-11EA-F401-7D23-FFF13C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BA30-AC61-FD5F-A30A-8F7F55C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8817-89CA-16BA-9C5C-02E998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FD6E9-04CF-0ECF-F2D5-B97391F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9D09D-F826-F4A7-2448-ECE2E73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EDE80-1EE4-26C3-70E6-CC44122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758A0-C414-C012-F982-939A925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5D5D5-E5E4-75EB-3292-5A07B38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2A78F-8DCC-D664-9E19-C3F8F63A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0C9-DCEA-F448-A25E-CBBFA477327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6A17C-F606-918A-E18B-C8788950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D7577-B7D2-14C7-3915-B63A5EEEF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hyperlink" Target="javascript:window.open('/next_lesson/23','_parent');" TargetMode="Externa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84D4A853-C046-EFBF-ACF2-23D99B160CCB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7059184" cy="1299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 smtClean="0">
                <a:solidFill>
                  <a:srgbClr val="1518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  <a:endParaRPr lang="ru-RU" sz="5400" dirty="0">
              <a:solidFill>
                <a:srgbClr val="15182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FBE55603-CBB1-ABDC-4570-89803679F46B}"/>
              </a:ext>
            </a:extLst>
          </p:cNvPr>
          <p:cNvSpPr txBox="1">
            <a:spLocks/>
          </p:cNvSpPr>
          <p:nvPr/>
        </p:nvSpPr>
        <p:spPr>
          <a:xfrm>
            <a:off x="443051" y="3085640"/>
            <a:ext cx="6979357" cy="5611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164" y="249131"/>
            <a:ext cx="3541273" cy="108211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668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Arrow: Pentagon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C76773A-DB2E-49EF-C65F-96FDBAD0E1F9}"/>
              </a:ext>
            </a:extLst>
          </p:cNvPr>
          <p:cNvSpPr/>
          <p:nvPr/>
        </p:nvSpPr>
        <p:spPr>
          <a:xfrm>
            <a:off x="606886" y="4675008"/>
            <a:ext cx="4245668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Game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164" y="249131"/>
            <a:ext cx="3541273" cy="108211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196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164" y="249131"/>
            <a:ext cx="3541273" cy="10821105"/>
          </a:xfrm>
          <a:prstGeom prst="rect">
            <a:avLst/>
          </a:prstGeom>
        </p:spPr>
      </p:pic>
      <p:sp>
        <p:nvSpPr>
          <p:cNvPr id="3" name="ISPRING_QUIZ_SHAPE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SPRING_QUIZ_SHAPE1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6" name="ISPRING_QUIZ_SHAPE2"/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  <a:endParaRPr lang="en-US" sz="30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0" name="ISPRING_QUIZ_SHAPE3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13" name="ISPRING_QUIZ_SHAPE4"/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 smtClean="0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  <a:endParaRPr lang="en-US" sz="22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63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Arrow: Pentagon 2">
            <a:hlinkClick r:id="rId6" action="ppaction://program"/>
            <a:extLst>
              <a:ext uri="{FF2B5EF4-FFF2-40B4-BE49-F238E27FC236}">
                <a16:creationId xmlns:a16="http://schemas.microsoft.com/office/drawing/2014/main" id="{3CBEA287-BC0E-5609-BCC3-6148615CA866}"/>
              </a:ext>
            </a:extLst>
          </p:cNvPr>
          <p:cNvSpPr/>
          <p:nvPr/>
        </p:nvSpPr>
        <p:spPr>
          <a:xfrm>
            <a:off x="1011383" y="2992131"/>
            <a:ext cx="5345046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 Lesson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164" y="249131"/>
            <a:ext cx="3541273" cy="108211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593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F3456DDD-EE9B-4E1A-B46F-0213B0102D46}"/>
  <p:tag name="ISPRING_PROJECT_VERSION" val="9.3"/>
  <p:tag name="ISPRING_PROJECT_FOLDER_UPDATED" val="1"/>
  <p:tag name="ISPRING_FIRST_PUBLISH" val="1"/>
  <p:tag name="ISPRING_ULTRA_SCORM_COURSE_ID" val="BD5D66B7-D1C6-4C77-8D89-60C78DEC2BB3"/>
  <p:tag name="ISPRING_CMI5_LAUNCH_METHOD" val="any window"/>
  <p:tag name="ISPRING_SCORM_RATE_SLIDES" val="0"/>
  <p:tag name="ISPRING_PRESENTATION_COURSE_TITLE" val="Getting Started with iSpring Suite"/>
  <p:tag name="ISPRINGCLOUDFOLDERID" val="1"/>
  <p:tag name="ISPRINGONLINEFOLDERID" val="1"/>
  <p:tag name="ISPRING-SUITE_ISPRING_CURRENT_PLAYER_ID" val="universal"/>
  <p:tag name="ISPRING_LMS_API_VERSION" val="SCORM 1.2"/>
  <p:tag name="FLASHSPRING_ZOOM_TAG" val="70"/>
  <p:tag name="ISPRING_PRESENTATION_INFO_2" val="&lt;?xml version=&quot;1.0&quot; encoding=&quot;UTF-8&quot; standalone=&quot;no&quot; ?&gt;&#10;&lt;presentation2&gt;&#10;&#10;  &lt;slides&gt;&#10;    &lt;slide id=&quot;{63B4AA51-2E8C-4BA8-B5A8-C7E7941CC9B4}&quot; pptId=&quot;343&quot;/&gt;&#10;    &lt;slide id=&quot;{B85F80B4-1463-4D99-B4EB-3281B3D4D75C}&quot; pptId=&quot;347&quot;/&gt;&#10;    &lt;slide id=&quot;{42707736-AD57-4B34-8145-5B9D71B23F3E}&quot; pptId=&quot;348&quot;/&gt;&#10;  &lt;/slides&gt;&#10;&#10;  &lt;narration&gt;&#10;    &lt;audioTracks&gt;&#10;      &lt;audioTrack muted=&quot;false&quot; name=&quot;Text-to-speech clip — Audio  1&quot; resource=&quot;d4480986&quot; slideId=&quot;&quot; startTime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100,&quot;optimizeImageForResolution&quot;:&quot;T_FALSE&quot;},&quot;audioQuality&quot;:70,&quot;videoQuality&quot;:68},&quot;protectionSettings&quot;:{&quot;watermarkEnabled&quot;:&quot;T_FALS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WEBLINKS_TARGET" val="_self"/>
  <p:tag name="ISPRING_WEBLINKS_TARGETMJT" val="_self"/>
  <p:tag name="ISPRING_SCORM_PASSING_SCORE" val="80.000000"/>
  <p:tag name="ISPRING_RESOURCE_FOLDER" val="C:\Users\hp\Desktop\Projects\Nabad\Nabad\psea\en\lessons\conclusion\"/>
  <p:tag name="ISPRING_PRESENTATION_PATH" val="C:\Users\hp\Desktop\Projects\Nabad\Nabad\psea\en\lessons\conclusion.pptx"/>
  <p:tag name="ISPRING_SCREEN_RECS_UPDATED" val="C:\Users\hp\Desktop\Projects\Nabad\Nabad\psea\en\lessons\conclusion\"/>
  <p:tag name="ISPRING_OUTPUT_FOLDER" val="[[&quot;\uFFFD\uFFFDzV{57C549E0-46E2-4BE2-A8C6-FFFABDEA4AE1}&quot;,&quot;C:\\Users\\hp\\Desktop\\Projects\\Nabad\\Nabad\\psea\\en\\lessons&quot;],[&quot;N\uFFFD\u0018\u0012{FE710B7D-E998-49F5-8687-981FF794AE92}&quot;,&quot;C:\\Users\\pc\\Desktop\\Nabad\\safeguarding\\en\\lessons&quot;]]"/>
  <p:tag name="ISPRING_ULTRA_SCORM_COURCE_TITLE" val="conclusion"/>
  <p:tag name="ISPRING_PRESENTATION_TITLE" val="conclusion"/>
  <p:tag name="ISPRING-SUITE_ISPRING_PLAYERS_CUSTOMIZATION_2" val="{&quot;universal&quot;:{&quot;skinSettings&quot;:{&quot;borderRadius&quot;:1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false},&quot;showCCButton&quot;:false,&quot;showNextButton&quot;:true,&quot;showOutline&quot;:false,&quot;showPlayPause&quot;:false,&quot;showPlaybackRateButton&quot;:false,&quot;showPrevButton&quot;:true,&quot;showRewind&quot;:false,&quot;showSlideNumbers&quot;:false,&quot;showSlideOnlyButton&quot;:true,&quot;showSubtitlesButton&quot;:false,&quot;showTimer&quot;:false,&quot;showVolumeControl&quot;:false,&quot;visible&quot;:true},&quot;fontFamily&quot;:&quot;Arial&quot;,&quot;miniskinCustomizationEnabled&quot;:fals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],&quot;buttonsAtLeft&quot;:true,&quot;courseTitleVisible&quot;:true,&quot;showLogo&quot;:false,&quot;visible&quot;:false},&quot;version&quot;:&quot;1.2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AUDIO_SUBTITLES_LABEL&quot;:&quot;Closed Captions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SUBTITLES&quot;:&quot;Closed Captions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quot;,&quot;skinVersion&quot;:3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}}},&quot;ceipData&quot;:{&quot;enableMiniSkinCustomization&quot;:false,&quot;playerLayout&quot;:&quot;custom&quot;,&quot;playerLayoutFooter&quot;:&quot;fullscreen,goToPrev,goToNext&quot;,&quot;playerLayoutHeader&quot;:&quot;&quot;,&quot;playerLayoutHeaderButtonsPosition&quot;:&quot;&quot;,&quot;playerLayoutOutline&quot;:&quot;&quot;,&quot;playerLayoutProgress&quot;:&quot;&quot;,&quot;playerLayoutProgressMode&quot;:&quot;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builtin.lightOrange&quot;,&quot;playerThemeFont&quot;:&quot;Arial&quot;}},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DB89C91-5B84-49A7-B1F9-CDB2C26A9427}:343"/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0&lt;/action&gt;&lt;/nextAction&gt;&lt;prevAction&gt;&lt;action&gt;1&lt;/action&gt;&lt;/prevAction&gt;&lt;lock&gt;0&lt;/lock&gt;&lt;/Branching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GENSWF_SLIDE_UID" val="{AA64E7B7-BDC1-498F-BCBE-0E77E1576231}:348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1&lt;/lock&gt;&lt;/BranchingProperties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1&lt;/lock&gt;&lt;/BranchingProperties&gt;&#10;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2.quiz"/>
  <p:tag name="GENSWF_SLIDE_UID" val="{17671440-36C3-4252-A5C6-AFF69149A719}:352"/>
  <p:tag name="ISPRING_QUIZ_FULL_PATH" val="C:\Users\hp\Desktop\Projects\Nabad\Nabad\psea\en\lessons\conclusion\quiz\quiz2.quiz"/>
  <p:tag name="ISPRING_QUIZ_RELATIVE_PATH" val="conclusion\quiz\quiz2.quiz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440B199F-0EF8-4677-B321-7E6C6A95C1B3}:351"/>
  <p:tag name="ISPRING_PLAYER_LAYOUT_TYPE" val="Full"/>
  <p:tag name="ISPRING_SLIDE_BRANCHING_PROPERTIES" val="&lt;BranchingProperties&gt;&lt;nextAction&gt;&lt;action&gt;1&lt;/action&gt;&lt;/nextAction&gt;&lt;prevAction&gt;&lt;action&gt;0&lt;/action&gt;&lt;/prevAction&gt;&lt;lock&gt;0&lt;/lock&gt;&lt;/BranchingProperties&gt;&#1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3AA61-CC06-D54D-9BF9-337B3C7C5CF0}">
  <we:reference id="wa104381063" version="1.0.0.1" store="ru-RU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28604</TotalTime>
  <Words>19</Words>
  <Application>Microsoft Office PowerPoint</Application>
  <PresentationFormat>Widescreen</PresentationFormat>
  <Paragraphs>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Open Sans</vt:lpstr>
      <vt:lpstr>Segoe UI</vt:lpstr>
      <vt:lpstr>Segoe UI Semibold</vt:lpstr>
      <vt:lpstr>Tw Cen MT</vt:lpstr>
      <vt:lpstr>Тема 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conclusion</dc:title>
  <dc:creator>pc</dc:creator>
  <cp:lastModifiedBy>Maher</cp:lastModifiedBy>
  <cp:revision>805</cp:revision>
  <dcterms:created xsi:type="dcterms:W3CDTF">2022-11-16T16:05:09Z</dcterms:created>
  <dcterms:modified xsi:type="dcterms:W3CDTF">2024-09-23T12:46:49Z</dcterms:modified>
</cp:coreProperties>
</file>