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43" r:id="rId2"/>
    <p:sldId id="353" r:id="rId3"/>
    <p:sldId id="352" r:id="rId4"/>
    <p:sldId id="354" r:id="rId5"/>
    <p:sldId id="359" r:id="rId6"/>
    <p:sldId id="355" r:id="rId7"/>
    <p:sldId id="360" r:id="rId8"/>
    <p:sldId id="361" r:id="rId9"/>
    <p:sldId id="357" r:id="rId10"/>
    <p:sldId id="364" r:id="rId11"/>
    <p:sldId id="365" r:id="rId12"/>
    <p:sldId id="366" r:id="rId13"/>
    <p:sldId id="368" r:id="rId14"/>
    <p:sldId id="367" r:id="rId15"/>
    <p:sldId id="351" r:id="rId16"/>
  </p:sldIdLst>
  <p:sldSz cx="12192000" cy="6858000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1259"/>
    <a:srgbClr val="2B2D31"/>
    <a:srgbClr val="8FBDE8"/>
    <a:srgbClr val="F4F9FE"/>
    <a:srgbClr val="EEF6F1"/>
    <a:srgbClr val="E6E6E6"/>
    <a:srgbClr val="E7E9F6"/>
    <a:srgbClr val="8A8E96"/>
    <a:srgbClr val="D4D2D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6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85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1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7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4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1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8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9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5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hyperlink" Target="javascript:window.open('/next_lesson/15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7141972" cy="85251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the different forms of sexual </a:t>
            </a:r>
            <a:r>
              <a:rPr lang="en-US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misconduct</a:t>
            </a:r>
            <a:endParaRPr lang="ru-RU" sz="28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418382" y="452431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041" y="2252334"/>
            <a:ext cx="6272541" cy="2147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perpetrator is an aid worker and the victim is an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aid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worker. This is sexual harassment (SH). Although it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might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 that there is exploitation of power here, it is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495611" y="40946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5601" y="1876763"/>
            <a:ext cx="7400620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still call it SH to distinguish the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types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If the perpetrator is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beneficiary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victim is a beneficiary. This is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SGBV. This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not be our area of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intervention in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course but we put it here for you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know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differences. 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83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271040" y="382905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7286" y="1905363"/>
            <a:ext cx="5910888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still call it SH to distinguish the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types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If the perpetrator is a beneficiary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victim is a beneficiary. This is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SGBV. This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not be our area of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intervention in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course but we put it here for you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know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differences. 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6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1768CC-083B-D5AB-763E-7725D9A5D905}"/>
              </a:ext>
            </a:extLst>
          </p:cNvPr>
          <p:cNvSpPr/>
          <p:nvPr/>
        </p:nvSpPr>
        <p:spPr>
          <a:xfrm>
            <a:off x="590406" y="4752541"/>
            <a:ext cx="4667394" cy="1000124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43014" y="2128603"/>
            <a:ext cx="5618075" cy="17027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you ready to do the scenarios we started with again?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1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381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3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6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79" y="644577"/>
            <a:ext cx="2984197" cy="10088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392515" y="1191719"/>
            <a:ext cx="7628931" cy="52165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3052" y="2008214"/>
            <a:ext cx="6542676" cy="33437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the main terms and clarify the difference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them: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</a:t>
            </a:r>
            <a:endParaRPr lang="fr-F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Abuse</a:t>
            </a:r>
            <a:endParaRPr lang="fr-F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Harassment</a:t>
            </a:r>
            <a:endParaRPr lang="fr-F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Gender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fr-F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Violence</a:t>
            </a:r>
            <a:endParaRPr lang="fr-F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1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052" y="1312320"/>
            <a:ext cx="7898503" cy="360464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say sexual misconduct, it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have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forms, these include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Verbal (with words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Non-Verbal (with looks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(with touches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 (online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are unacceptable.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79" y="644577"/>
            <a:ext cx="2984197" cy="10088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2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420955" y="459180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3052" y="1911926"/>
            <a:ext cx="6752227" cy="28493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all of these terms have been used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interchangeably sometimes, the latest policies at the humanitarian level have made the distinction between them very clear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3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420955" y="481536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3625" y="2056909"/>
            <a:ext cx="6367321" cy="26162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 Exploitation and Sexual Abuse (SEA) happen from </a:t>
            </a:r>
            <a:r>
              <a: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aid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 to beneficiary.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only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 Between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and SA, is that SE includes something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to the beneficiary.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1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271040" y="382233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683" y="1911926"/>
            <a:ext cx="7186941" cy="28856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 exploitation: Any actual or attempted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abuse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a position of vulnerability, differential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trust, for sexual purposes, including,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limited to, profiting monetarily, socially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politically from the sexual exploitation of another.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04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328441" y="44252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052" y="2294874"/>
            <a:ext cx="6182600" cy="20740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Sexual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Abuse: Any actual or threatened physical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intrusion of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sexual nature, whether by force or under unequal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coercive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4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271040" y="44252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052" y="2103776"/>
            <a:ext cx="6228907" cy="2296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in both SE and SA, sexual misconduct can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verbal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non-verbal, physical, or cyber.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a look, a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message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touch, a kiss, or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sexual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intercourse.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65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271040" y="382905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9675" y="2101997"/>
            <a:ext cx="6826110" cy="26540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perpetrator is an aid worker and the victim is a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beneficiary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is either SE or SA. To decide, you ask </a:t>
            </a:r>
            <a:endParaRPr lang="en-US" sz="24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yourself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question: is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anything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return? If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it’s SE, if not it’s SA.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61" y="944380"/>
            <a:ext cx="3422133" cy="9737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88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ULTRA_SCORM_COURCE_TITLE" val="definition"/>
  <p:tag name="ISPRING_PRESENTATION_TITLE" val="definition"/>
  <p:tag name="ISPRING_RESOURCE_FOLDER" val="C:\Users\hp\Desktop\Projects\Nabad\Nabad\psea\en\lessons\definition\"/>
  <p:tag name="ISPRING_PRESENTATION_PATH" val="C:\Users\hp\Desktop\Projects\Nabad\Nabad\psea\en\lessons\definition.pptx"/>
  <p:tag name="ISPRING_SCREEN_RECS_UPDATED" val="C:\Users\hp\Desktop\Projects\Nabad\Nabad\psea\en\lessons\definit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RATE_QUIZZES" val="0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F8CA7E5C-B0DA-492C-838D-A9C512510393}:359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044F370-4890-43A8-93DE-DDA5C2205265}:355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6108F15-541C-4C90-AEDA-FC8535F45505}:36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F3DC5C0-862E-4261-82B8-4D15C817B12D}:361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A55B365-F450-4560-8C30-5C91414AAA68}:357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3485B16E-1F68-4995-A5A3-706AF322AD9C}:364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077FDBF-45C3-4FE9-A1B3-31D78E7BB861}:365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386989B1-45D4-4A8A-87D8-E92DBDB42B00}:366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A9FBFCF-A8C4-4914-AEDD-9E36155DAA3F}:368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hp\Desktop\Projects\Nabad\Nabad\psea\en\lessons\definition\quiz\quiz1.quiz"/>
  <p:tag name="ISPRING_QUIZ_RELATIVE_PATH" val="definition\quiz\quiz1.quiz"/>
  <p:tag name="GENSWF_SLIDE_UID" val="{31CEBD8D-759D-4DA8-9894-BC5052579BFA}:367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47D4A6CE-0640-4505-8D43-744F27124B47}:353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80F9000B-2D21-47D0-8A40-ADE2A7A2C4E7}:352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AC3C560B-E696-485D-8FAD-093130ADCC57}:354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 sz="24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30280</TotalTime>
  <Words>493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Open Sans</vt:lpstr>
      <vt:lpstr>Segoe UI</vt:lpstr>
      <vt:lpstr>Segoe UI Semibold</vt:lpstr>
      <vt:lpstr>Tw Cen MT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pc</dc:creator>
  <cp:lastModifiedBy>Maher</cp:lastModifiedBy>
  <cp:revision>827</cp:revision>
  <dcterms:created xsi:type="dcterms:W3CDTF">2022-11-16T16:05:09Z</dcterms:created>
  <dcterms:modified xsi:type="dcterms:W3CDTF">2024-09-23T12:48:31Z</dcterms:modified>
</cp:coreProperties>
</file>