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43" r:id="rId2"/>
    <p:sldId id="348" r:id="rId3"/>
    <p:sldId id="352" r:id="rId4"/>
    <p:sldId id="351" r:id="rId5"/>
  </p:sldIdLst>
  <p:sldSz cx="12192000" cy="6858000"/>
  <p:notesSz cx="6858000" cy="9144000"/>
  <p:custDataLst>
    <p:tags r:id="rId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88889" autoAdjust="0"/>
  </p:normalViewPr>
  <p:slideViewPr>
    <p:cSldViewPr snapToGrid="0">
      <p:cViewPr varScale="1">
        <p:scale>
          <a:sx n="64" d="100"/>
          <a:sy n="64" d="100"/>
        </p:scale>
        <p:origin x="816" y="48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088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hyperlink" Target="javascript:window.open('/next_lesson/18','_parent');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84D4A853-C046-EFBF-ACF2-23D99B160CCB}"/>
              </a:ext>
            </a:extLst>
          </p:cNvPr>
          <p:cNvSpPr txBox="1">
            <a:spLocks/>
          </p:cNvSpPr>
          <p:nvPr/>
        </p:nvSpPr>
        <p:spPr>
          <a:xfrm>
            <a:off x="203208" y="1823112"/>
            <a:ext cx="7891479" cy="1262528"/>
          </a:xfrm>
          <a:prstGeom prst="rect">
            <a:avLst/>
          </a:prstGeom>
        </p:spPr>
        <p:txBody>
          <a:bodyPr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Impact of Misconduct</a:t>
            </a:r>
            <a:endParaRPr lang="ru-RU" sz="5400" dirty="0">
              <a:solidFill>
                <a:srgbClr val="15182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BE55603-CBB1-ABDC-4570-89803679F46B}"/>
              </a:ext>
            </a:extLst>
          </p:cNvPr>
          <p:cNvSpPr txBox="1">
            <a:spLocks/>
          </p:cNvSpPr>
          <p:nvPr/>
        </p:nvSpPr>
        <p:spPr>
          <a:xfrm>
            <a:off x="308139" y="3085640"/>
            <a:ext cx="6979357" cy="561112"/>
          </a:xfrm>
          <a:prstGeom prst="rect">
            <a:avLst/>
          </a:prstGeom>
        </p:spPr>
        <p:txBody>
          <a:bodyPr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0" u="none" strike="noStrike" dirty="0">
                <a:solidFill>
                  <a:srgbClr val="000000"/>
                </a:solidFill>
                <a:effectLst/>
              </a:rPr>
              <a:t>What is the impact of these misconducts?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183" y="558078"/>
            <a:ext cx="3646204" cy="111417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606886" y="1648919"/>
            <a:ext cx="3964355" cy="2534188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the impact on: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Individual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Family and friends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Organization</a:t>
            </a:r>
          </a:p>
        </p:txBody>
      </p:sp>
      <p:sp>
        <p:nvSpPr>
          <p:cNvPr id="3" name="Arrow: Pentagon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C76773A-DB2E-49EF-C65F-96FDBAD0E1F9}"/>
              </a:ext>
            </a:extLst>
          </p:cNvPr>
          <p:cNvSpPr/>
          <p:nvPr/>
        </p:nvSpPr>
        <p:spPr>
          <a:xfrm>
            <a:off x="606886" y="4675008"/>
            <a:ext cx="4245668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Game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183" y="558078"/>
            <a:ext cx="3646204" cy="111417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183" y="558078"/>
            <a:ext cx="3646204" cy="11141744"/>
          </a:xfrm>
          <a:prstGeom prst="rect">
            <a:avLst/>
          </a:prstGeom>
        </p:spPr>
      </p:pic>
      <p:sp>
        <p:nvSpPr>
          <p:cNvPr id="3" name="ISPRING_QUIZ_SHAPE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SPRING_QUIZ_SHAPE1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5" name="ISPRING_QUIZ_SHAPE2"/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  <a:endParaRPr lang="en-US" sz="30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6" name="ISPRING_QUIZ_SHAPE3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7" name="ISPRING_QUIZ_SHAPE4"/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 smtClean="0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  <a:endParaRPr lang="en-US" sz="22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63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Arrow: Pentagon 2">
            <a:hlinkClick r:id="rId6" action="ppaction://program"/>
            <a:extLst>
              <a:ext uri="{FF2B5EF4-FFF2-40B4-BE49-F238E27FC236}">
                <a16:creationId xmlns:a16="http://schemas.microsoft.com/office/drawing/2014/main" id="{3CBEA287-BC0E-5609-BCC3-6148615CA866}"/>
              </a:ext>
            </a:extLst>
          </p:cNvPr>
          <p:cNvSpPr/>
          <p:nvPr/>
        </p:nvSpPr>
        <p:spPr>
          <a:xfrm>
            <a:off x="1011383" y="2992131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 Lesson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183" y="558078"/>
            <a:ext cx="3646204" cy="111417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593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F3456DDD-EE9B-4E1A-B46F-0213B0102D46}"/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SCORM_PASSING_SCORE" val="80.000000"/>
  <p:tag name="ISPRING_ULTRA_SCORM_COURCE_TITLE" val="impact_misconduct"/>
  <p:tag name="ISPRING_PRESENTATION_TITLE" val="impact_misconduct"/>
  <p:tag name="ISPRING_RESOURCE_FOLDER" val="C:\Users\hp\Desktop\Projects\Nabad\Nabad\psea\en\lessons\impact_misconduct"/>
  <p:tag name="ISPRING_PRESENTATION_PATH" val="C:\Users\hp\Desktop\Projects\Nabad\Nabad\psea\en\lessons\impact_misconduct.pptx"/>
  <p:tag name="ISPRING_OUTPUT_FOLDER" val="[[&quot;\uFFFD\uFFFDzV{57C549E0-46E2-4BE2-A8C6-FFFABDEA4AE1}&quot;,&quot;C:\\Users\\hp\\Desktop\\Projects\\Nabad\\Nabad\\psea\\en\\lessons&quot;],[&quot;N\uFFFD\u0018\u0012{FE710B7D-E998-49F5-8687-981FF794AE92}&quot;,&quot;C:\\Users\\pc\\Desktop\\Nabad\\safeguarding\\en\\lessons&quot;]]"/>
  <p:tag name="ISPRING_SCREEN_RECS_UPDATED" val="C:\Users\hp\Desktop\Projects\Nabad\Nabad\psea\en\lessons\impact_misconduct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false,&quot;showSlideOnlyButton&quot;:true,&quot;showSubtitlesButton&quot;:false,&quot;showTimer&quot;:fals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2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AUDIO_SUBTITLES_LABEL&quot;:&quot;Closed Captions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SUBTITLES&quot;:&quot;Closed Captions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0&lt;/action&gt;&lt;/nextAction&gt;&lt;prevAction&gt;&lt;action&gt;1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1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1&lt;/lock&gt;&lt;/BranchingProperties&gt;&#10;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2.quiz"/>
  <p:tag name="ISPRING_QUIZ_RELATIVE_PATH" val="impact_misconduct\quiz\quiz2.quiz"/>
  <p:tag name="GENSWF_SLIDE_UID" val="{17671440-36C3-4252-A5C6-AFF69149A719}:352"/>
  <p:tag name="ISPRING_QUIZ_FULL_PATH" val="C:\Users\hp\Desktop\Projects\Nabad\Nabad\psea\en\lessons\impact_misconduct\quiz\quiz2.quiz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440B199F-0EF8-4677-B321-7E6C6A95C1B3}:351"/>
  <p:tag name="ISPRING_PLAYER_LAYOUT_TYPE" val="Full"/>
  <p:tag name="ISPRING_SLIDE_BRANCHING_PROPERTIES" val="&lt;BranchingProperties&gt;&lt;nextAction&gt;&lt;action&gt;1&lt;/action&gt;&lt;/nextAction&gt;&lt;prevAction&gt;&lt;action&gt;0&lt;/action&gt;&lt;/prevAction&gt;&lt;lock&gt;0&lt;/lock&gt;&lt;/BranchingProperties&gt;&#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rdOkXcOaTGYpTAxKb_FKUA&quot;,&quot;gi&quot;:&quot;F4oRbJN6d9OAc-GqBTKO6A&quot;,&quot;ti&quot;:&quot;characters&quot;,&quot;vs&quot;:{&quot;f&quot;:[3912,708],&quot;i&quot;:{&quot;d&quot;:&quot;rdOkXcOaTGYpTAxKb_FKUA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28782</TotalTime>
  <Words>41</Words>
  <Application>Microsoft Office PowerPoint</Application>
  <PresentationFormat>Widescreen</PresentationFormat>
  <Paragraphs>15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Open Sans</vt:lpstr>
      <vt:lpstr>Segoe UI</vt:lpstr>
      <vt:lpstr>Segoe UI Semibold</vt:lpstr>
      <vt:lpstr>Tw Cen MT</vt:lpstr>
      <vt:lpstr>Тема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impact_misconduct</dc:title>
  <dc:creator>pc</dc:creator>
  <cp:lastModifiedBy>Maher</cp:lastModifiedBy>
  <cp:revision>804</cp:revision>
  <dcterms:created xsi:type="dcterms:W3CDTF">2022-11-16T16:05:09Z</dcterms:created>
  <dcterms:modified xsi:type="dcterms:W3CDTF">2024-09-23T12:48:58Z</dcterms:modified>
</cp:coreProperties>
</file>