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3" r:id="rId2"/>
    <p:sldId id="348" r:id="rId3"/>
    <p:sldId id="352" r:id="rId4"/>
    <p:sldId id="349" r:id="rId5"/>
    <p:sldId id="350" r:id="rId6"/>
    <p:sldId id="353" r:id="rId7"/>
    <p:sldId id="351" r:id="rId8"/>
  </p:sldIdLst>
  <p:sldSz cx="12192000" cy="6858000"/>
  <p:notesSz cx="6858000" cy="9144000"/>
  <p:custDataLst>
    <p:tags r:id="rId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222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0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6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5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88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hyperlink" Target="javascript:window.open('/next_lesson/22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2" y="1911926"/>
            <a:ext cx="7059184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Messages to Community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443052" y="3211249"/>
            <a:ext cx="6979357" cy="707042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to share with the community when possible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08" y="277307"/>
            <a:ext cx="3094166" cy="11773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291158" y="2083632"/>
            <a:ext cx="7548698" cy="226351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here are a few messages that you should always make sure to share with the community to empower them to report misconducts when they happen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24" y="779488"/>
            <a:ext cx="3311166" cy="9380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683646" y="1723868"/>
            <a:ext cx="7223734" cy="3106625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Humanitarian aid is free and should be given without exchange of favors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have a duty to treat you with dignity and respect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24" y="779488"/>
            <a:ext cx="3311166" cy="9380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12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677564" y="1005362"/>
            <a:ext cx="7623649" cy="4464173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</a:t>
            </a: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experience misconduct by any aid worker or related personnel, it is not your fault, and you have the right to report it directly to the organization or to a humanitarian worker you trust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misconduct constitutes criminal acts, you have the right also to report to the police.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24" y="779488"/>
            <a:ext cx="3311166" cy="9380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43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70091" y="839450"/>
            <a:ext cx="7523131" cy="439762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Reporting incidents/concerns does not affect your access to services at any humanitarian organization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are handled safely &amp; confidentially. Your name or information will not be shared without your consent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08" y="277307"/>
            <a:ext cx="3094166" cy="11773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65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388908" y="2064896"/>
            <a:ext cx="7577253" cy="244890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Survivors </a:t>
            </a: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the right to access safety, protection, psychosocial, medical, and legal support, and any other relevant services.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08" y="277307"/>
            <a:ext cx="3094166" cy="11773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11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24" y="779488"/>
            <a:ext cx="3311166" cy="9380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_SCORM_PASSING_SCORE" val="0.000000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LTRA_SCORM_COURCE_TITLE" val="key_message_community"/>
  <p:tag name="ISPRING_PRESENTATION_TITLE" val="key_message_community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REEN_RECS_UPDATED" val="C:\Users\hp\Desktop\Projects\Nabad\Nabad\psea\en\lessons\key_message_community\"/>
  <p:tag name="ISPRING_RESOURCE_FOLDER" val="C:\Users\hp\Desktop\Projects\Nabad\Nabad\psea\en\lessons\key_message_community\"/>
  <p:tag name="ISPRING_PRESENTATION_PATH" val="C:\Users\hp\Desktop\Projects\Nabad\Nabad\psea\en\lessons\key_message_community.pptx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DC2995D2-DB41-4D52-8DA3-971C89F80179}:35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-ICPk8_x4u9T5-UlfjzoZw&quot;,&quot;gi&quot;:&quot;U4djBiyrkBfdnM8zliu5SQ&quot;,&quot;ti&quot;:&quot;characters&quot;,&quot;vs&quot;:{&quot;f&quot;:[883,708],&quot;i&quot;:{&quot;d&quot;:&quot;-ICPk8_x4u9T5-UlfjzoZw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225F37F8-F936-4634-95A8-17805A18E1AF}:3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-ICPk8_x4u9T5-UlfjzoZw&quot;,&quot;gi&quot;:&quot;U4djBiyrkBfdnM8zliu5SQ&quot;,&quot;ti&quot;:&quot;characters&quot;,&quot;vs&quot;:{&quot;f&quot;:[883,708],&quot;i&quot;:{&quot;d&quot;:&quot;-ICPk8_x4u9T5-UlfjzoZw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-ICPk8_x4u9T5-UlfjzoZw&quot;,&quot;gi&quot;:&quot;U4djBiyrkBfdnM8zliu5SQ&quot;,&quot;ti&quot;:&quot;characters&quot;,&quot;vs&quot;:{&quot;f&quot;:[883,708],&quot;i&quot;:{&quot;d&quot;:&quot;-ICPk8_x4u9T5-UlfjzoZw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GENSWF_SLIDE_UID" val="{C73621C1-D4EF-4C84-A47E-E3F0FA1EFBC1}:3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5A1C97C3-B39F-4AC1-979F-0ABBC504667B}:349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G8g6HQpHBuu7TiEzpFaIoA&quot;,&quot;gi&quot;:&quot;7NRujdAcqMda7PRk4qjJGA&quot;,&quot;ti&quot;:&quot;characters&quot;,&quot;vs&quot;:{&quot;f&quot;:[3267,708],&quot;i&quot;:{&quot;d&quot;:&quot;G8g6HQpHBuu7TiEzpFaIo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29174</TotalTime>
  <Words>186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key_message_community</dc:title>
  <dc:creator>pc</dc:creator>
  <cp:lastModifiedBy>Maher</cp:lastModifiedBy>
  <cp:revision>774</cp:revision>
  <dcterms:created xsi:type="dcterms:W3CDTF">2022-11-16T16:05:09Z</dcterms:created>
  <dcterms:modified xsi:type="dcterms:W3CDTF">2024-09-23T12:49:46Z</dcterms:modified>
</cp:coreProperties>
</file>