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43" r:id="rId2"/>
    <p:sldId id="353" r:id="rId3"/>
    <p:sldId id="351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47" r:id="rId12"/>
    <p:sldId id="348" r:id="rId13"/>
    <p:sldId id="352" r:id="rId14"/>
  </p:sldIdLst>
  <p:sldSz cx="12192000" cy="6858000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8FBDE8"/>
    <a:srgbClr val="F4F9FE"/>
    <a:srgbClr val="EEF6F1"/>
    <a:srgbClr val="E6E6E6"/>
    <a:srgbClr val="E7E9F6"/>
    <a:srgbClr val="2B2D31"/>
    <a:srgbClr val="8A8E96"/>
    <a:srgbClr val="D4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23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4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2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8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7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26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90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3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7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4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14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13.png"/><Relationship Id="rId5" Type="http://schemas.openxmlformats.org/officeDocument/2006/relationships/tags" Target="../tags/tag56.xml"/><Relationship Id="rId10" Type="http://schemas.openxmlformats.org/officeDocument/2006/relationships/image" Target="../media/image12.png"/><Relationship Id="rId4" Type="http://schemas.openxmlformats.org/officeDocument/2006/relationships/tags" Target="../tags/tag55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/next_lesson/2','_parent');" TargetMode="Externa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.png"/><Relationship Id="rId5" Type="http://schemas.openxmlformats.org/officeDocument/2006/relationships/tags" Target="../tags/tag14.xml"/><Relationship Id="rId10" Type="http://schemas.openxmlformats.org/officeDocument/2006/relationships/image" Target="../media/image4.png"/><Relationship Id="rId4" Type="http://schemas.openxmlformats.org/officeDocument/2006/relationships/tags" Target="../tags/tag1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5.png"/><Relationship Id="rId5" Type="http://schemas.openxmlformats.org/officeDocument/2006/relationships/tags" Target="../tags/tag20.xml"/><Relationship Id="rId10" Type="http://schemas.openxmlformats.org/officeDocument/2006/relationships/image" Target="../media/image4.png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8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.png"/><Relationship Id="rId5" Type="http://schemas.openxmlformats.org/officeDocument/2006/relationships/tags" Target="../tags/tag26.xml"/><Relationship Id="rId10" Type="http://schemas.openxmlformats.org/officeDocument/2006/relationships/image" Target="../media/image4.png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8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5.png"/><Relationship Id="rId5" Type="http://schemas.openxmlformats.org/officeDocument/2006/relationships/tags" Target="../tags/tag32.xml"/><Relationship Id="rId10" Type="http://schemas.openxmlformats.org/officeDocument/2006/relationships/image" Target="../media/image4.png"/><Relationship Id="rId4" Type="http://schemas.openxmlformats.org/officeDocument/2006/relationships/tags" Target="../tags/tag3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8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5.png"/><Relationship Id="rId5" Type="http://schemas.openxmlformats.org/officeDocument/2006/relationships/tags" Target="../tags/tag38.xml"/><Relationship Id="rId10" Type="http://schemas.openxmlformats.org/officeDocument/2006/relationships/image" Target="../media/image4.png"/><Relationship Id="rId4" Type="http://schemas.openxmlformats.org/officeDocument/2006/relationships/tags" Target="../tags/tag3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8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.png"/><Relationship Id="rId5" Type="http://schemas.openxmlformats.org/officeDocument/2006/relationships/tags" Target="../tags/tag44.xml"/><Relationship Id="rId10" Type="http://schemas.openxmlformats.org/officeDocument/2006/relationships/image" Target="../media/image4.png"/><Relationship Id="rId4" Type="http://schemas.openxmlformats.org/officeDocument/2006/relationships/tags" Target="../tags/tag43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8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.png"/><Relationship Id="rId5" Type="http://schemas.openxmlformats.org/officeDocument/2006/relationships/tags" Target="../tags/tag50.xml"/><Relationship Id="rId10" Type="http://schemas.openxmlformats.org/officeDocument/2006/relationships/image" Target="../media/image4.png"/><Relationship Id="rId4" Type="http://schemas.openxmlformats.org/officeDocument/2006/relationships/tags" Target="../tags/tag4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FF40-66E2-B9CF-C430-807C314675AF}"/>
              </a:ext>
            </a:extLst>
          </p:cNvPr>
          <p:cNvSpPr txBox="1"/>
          <p:nvPr/>
        </p:nvSpPr>
        <p:spPr>
          <a:xfrm>
            <a:off x="400592" y="267389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Power Walk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63DDF-D2B5-AC9C-CDD1-C4BC489B1E89}"/>
              </a:ext>
            </a:extLst>
          </p:cNvPr>
          <p:cNvSpPr txBox="1"/>
          <p:nvPr/>
        </p:nvSpPr>
        <p:spPr>
          <a:xfrm>
            <a:off x="8458772" y="250614"/>
            <a:ext cx="3097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 Character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90BE0-009D-C379-BA04-F41DBC870010}"/>
              </a:ext>
            </a:extLst>
          </p:cNvPr>
          <p:cNvSpPr txBox="1"/>
          <p:nvPr/>
        </p:nvSpPr>
        <p:spPr>
          <a:xfrm>
            <a:off x="8223260" y="863840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Midwife at PHC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CCE5BA-0474-5FE1-2EF4-888A5A967147}"/>
              </a:ext>
            </a:extLst>
          </p:cNvPr>
          <p:cNvSpPr/>
          <p:nvPr/>
        </p:nvSpPr>
        <p:spPr>
          <a:xfrm>
            <a:off x="400592" y="1210152"/>
            <a:ext cx="7587156" cy="37271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/>
                </a:solidFill>
              </a:rPr>
              <a:t>Welcome to the Power Walk! You'll be stepping into the shoes of different people from diverse backgrounds. 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Each step you take represents a shift in power.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As you answer questions about their lives, your character will move forward or backward.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This game is a journey to understand the uneven distribution of power in our world. 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Remember, there are no right or wrong answers, just different perspectives. 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Let's explore together how privilege and disadvantage shape our lives.</a:t>
            </a:r>
          </a:p>
        </p:txBody>
      </p:sp>
      <p:sp>
        <p:nvSpPr>
          <p:cNvPr id="17" name="Arrow: Pentagon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0609C-930D-B5FD-B4B3-4B19DD5DC85C}"/>
              </a:ext>
            </a:extLst>
          </p:cNvPr>
          <p:cNvSpPr/>
          <p:nvPr/>
        </p:nvSpPr>
        <p:spPr>
          <a:xfrm>
            <a:off x="400592" y="5437382"/>
            <a:ext cx="3349487" cy="665921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A5293-E8DF-DDF4-5C55-BF9A390D3E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71280" y="1335799"/>
            <a:ext cx="2506476" cy="9140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2912621" y="1674968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317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 flipH="1">
            <a:off x="3268276" y="1172573"/>
            <a:ext cx="586719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4807715" y="1674967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642650" y="1674966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363528" y="161611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5091497" y="3416441"/>
            <a:ext cx="700610" cy="1990370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10691502" y="999547"/>
            <a:ext cx="565804" cy="1548733"/>
          </a:xfrm>
          <a:prstGeom prst="rect">
            <a:avLst/>
          </a:prstGeom>
        </p:spPr>
      </p:pic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744120" y="1674966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7149628" y="1698385"/>
            <a:ext cx="457333" cy="1670792"/>
          </a:xfrm>
          <a:prstGeom prst="rect">
            <a:avLst/>
          </a:prstGeom>
        </p:spPr>
      </p:pic>
      <p:sp>
        <p:nvSpPr>
          <p:cNvPr id="3" name="Arrow: Pentagon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3C9369-B6FA-355E-8CC4-67C1FE3DBA46}"/>
              </a:ext>
            </a:extLst>
          </p:cNvPr>
          <p:cNvSpPr/>
          <p:nvPr/>
        </p:nvSpPr>
        <p:spPr>
          <a:xfrm>
            <a:off x="203599" y="5478014"/>
            <a:ext cx="2605404" cy="665921"/>
          </a:xfrm>
          <a:prstGeom prst="homePlate">
            <a:avLst>
              <a:gd name="adj" fmla="val 6923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145E3-1843-BEDC-A6D5-06C41957ABB0}"/>
              </a:ext>
            </a:extLst>
          </p:cNvPr>
          <p:cNvSpPr txBox="1"/>
          <p:nvPr/>
        </p:nvSpPr>
        <p:spPr>
          <a:xfrm>
            <a:off x="929873" y="1016777"/>
            <a:ext cx="236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Male field worker at local organization 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DE59-55F1-657D-01A2-CA774D6707DC}"/>
              </a:ext>
            </a:extLst>
          </p:cNvPr>
          <p:cNvSpPr txBox="1"/>
          <p:nvPr/>
        </p:nvSpPr>
        <p:spPr>
          <a:xfrm>
            <a:off x="4210689" y="718953"/>
            <a:ext cx="223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A middle-class man with visual impairment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8BB34-76D0-61BA-1D61-B025C30FCF94}"/>
              </a:ext>
            </a:extLst>
          </p:cNvPr>
          <p:cNvSpPr txBox="1"/>
          <p:nvPr/>
        </p:nvSpPr>
        <p:spPr>
          <a:xfrm>
            <a:off x="6096000" y="693519"/>
            <a:ext cx="247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Midwife </a:t>
            </a:r>
            <a:endParaRPr lang="ar-LB" b="1" i="0" u="none" strike="noStrik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US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at PHC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B66CA-6BA3-AF37-83A4-8F69742DD600}"/>
              </a:ext>
            </a:extLst>
          </p:cNvPr>
          <p:cNvSpPr txBox="1"/>
          <p:nvPr/>
        </p:nvSpPr>
        <p:spPr>
          <a:xfrm>
            <a:off x="10224889" y="291333"/>
            <a:ext cx="152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Religious leader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5C218-A7FD-56A1-E453-9AEB379E078C}"/>
              </a:ext>
            </a:extLst>
          </p:cNvPr>
          <p:cNvSpPr txBox="1"/>
          <p:nvPr/>
        </p:nvSpPr>
        <p:spPr>
          <a:xfrm>
            <a:off x="8247309" y="151466"/>
            <a:ext cx="19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Migrant worker without legal documentation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BC14C5-A9B7-0699-20F9-27CB910787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968094" y="1125889"/>
            <a:ext cx="575586" cy="18147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03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FF40-66E2-B9CF-C430-807C314675AF}"/>
              </a:ext>
            </a:extLst>
          </p:cNvPr>
          <p:cNvSpPr txBox="1"/>
          <p:nvPr/>
        </p:nvSpPr>
        <p:spPr>
          <a:xfrm>
            <a:off x="738523" y="1968309"/>
            <a:ext cx="633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 power positive or negative?</a:t>
            </a:r>
          </a:p>
        </p:txBody>
      </p:sp>
      <p:sp>
        <p:nvSpPr>
          <p:cNvPr id="17" name="Arrow: Pentagon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C0609C-930D-B5FD-B4B3-4B19DD5DC85C}"/>
              </a:ext>
            </a:extLst>
          </p:cNvPr>
          <p:cNvSpPr/>
          <p:nvPr/>
        </p:nvSpPr>
        <p:spPr>
          <a:xfrm>
            <a:off x="738523" y="4124754"/>
            <a:ext cx="3349487" cy="665921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1BE39-EADD-CD3A-8553-A60DB4C2EC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/>
        </p:blipFill>
        <p:spPr>
          <a:xfrm>
            <a:off x="8159807" y="611235"/>
            <a:ext cx="3581686" cy="9803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79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>
            <a:extLst>
              <a:ext uri="{FF2B5EF4-FFF2-40B4-BE49-F238E27FC236}">
                <a16:creationId xmlns:a16="http://schemas.microsoft.com/office/drawing/2014/main" id="{0DEB41BC-9339-5E55-D534-79A79EA82C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PRING_QUIZ_SHAPE1">
            <a:extLst>
              <a:ext uri="{FF2B5EF4-FFF2-40B4-BE49-F238E27FC236}">
                <a16:creationId xmlns:a16="http://schemas.microsoft.com/office/drawing/2014/main" id="{0F10A8FC-6EA7-1483-545E-406C8D68A040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5" name="ISPRING_QUIZ_SHAPE2">
            <a:extLst>
              <a:ext uri="{FF2B5EF4-FFF2-40B4-BE49-F238E27FC236}">
                <a16:creationId xmlns:a16="http://schemas.microsoft.com/office/drawing/2014/main" id="{1DCA8689-7F6A-78DD-6E36-E674E1B290C6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7" name="ISPRING_QUIZ_SHAPE3">
            <a:extLst>
              <a:ext uri="{FF2B5EF4-FFF2-40B4-BE49-F238E27FC236}">
                <a16:creationId xmlns:a16="http://schemas.microsoft.com/office/drawing/2014/main" id="{B073B62F-5985-09C9-4D94-906AEA071839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>
            <a:extLst>
              <a:ext uri="{FF2B5EF4-FFF2-40B4-BE49-F238E27FC236}">
                <a16:creationId xmlns:a16="http://schemas.microsoft.com/office/drawing/2014/main" id="{535C277A-7632-6505-C3A0-773FF39CCA45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52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BCC281-6823-55A2-0A3A-BFAA9DDDE4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/>
        </p:blipFill>
        <p:spPr>
          <a:xfrm>
            <a:off x="8344527" y="245475"/>
            <a:ext cx="3576681" cy="9803884"/>
          </a:xfrm>
          <a:prstGeom prst="rect">
            <a:avLst/>
          </a:prstGeom>
        </p:spPr>
      </p:pic>
      <p:sp>
        <p:nvSpPr>
          <p:cNvPr id="4" name="Arrow: Pentagon 3">
            <a:hlinkClick r:id="rId7" action="ppaction://program"/>
            <a:extLst>
              <a:ext uri="{FF2B5EF4-FFF2-40B4-BE49-F238E27FC236}">
                <a16:creationId xmlns:a16="http://schemas.microsoft.com/office/drawing/2014/main" id="{B8E7CB07-1D3A-9EA9-6850-654DCD852D72}"/>
              </a:ext>
            </a:extLst>
          </p:cNvPr>
          <p:cNvSpPr/>
          <p:nvPr/>
        </p:nvSpPr>
        <p:spPr>
          <a:xfrm>
            <a:off x="1011383" y="2992131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234811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 flipH="1">
            <a:off x="4312895" y="2488198"/>
            <a:ext cx="558413" cy="1587835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77423" y="2380496"/>
            <a:ext cx="543199" cy="1698212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51977" y="2583691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have attended secondary school,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 flipH="1">
            <a:off x="6407039" y="2390052"/>
            <a:ext cx="457432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39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6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8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4.375E-6 -0.05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023 " pathEditMode="relative" ptsTypes="AA">
                                      <p:cBhvr>
                                        <p:cTn id="12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2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197219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82287" y="2625459"/>
            <a:ext cx="542202" cy="1541739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43933" y="2067496"/>
            <a:ext cx="528689" cy="1652849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67184" y="2190448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do all your daily tasks alone,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2014132"/>
            <a:ext cx="457333" cy="1670792"/>
          </a:xfrm>
          <a:prstGeom prst="rect">
            <a:avLst/>
          </a:prstGeom>
        </p:spPr>
      </p:pic>
      <p:grpSp>
        <p:nvGrpSpPr>
          <p:cNvPr id="3" name="InCorrect Group">
            <a:extLst>
              <a:ext uri="{FF2B5EF4-FFF2-40B4-BE49-F238E27FC236}">
                <a16:creationId xmlns:a16="http://schemas.microsoft.com/office/drawing/2014/main" id="{9DA85ED3-2C4A-FBFF-069F-C96934CDF6E0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843BD0-2B6E-63D6-407E-632645614EF1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DA2C69-C019-694E-C37A-18771F8F9BA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D415CB-4343-17D5-7B58-30090607433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9" name="Retry Button">
                <a:extLst>
                  <a:ext uri="{FF2B5EF4-FFF2-40B4-BE49-F238E27FC236}">
                    <a16:creationId xmlns:a16="http://schemas.microsoft.com/office/drawing/2014/main" id="{981E8745-90A7-610C-B5BB-FF93B8443A95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  <p:grpSp>
        <p:nvGrpSpPr>
          <p:cNvPr id="23" name="Correct Group">
            <a:extLst>
              <a:ext uri="{FF2B5EF4-FFF2-40B4-BE49-F238E27FC236}">
                <a16:creationId xmlns:a16="http://schemas.microsoft.com/office/drawing/2014/main" id="{8222E685-6D8A-F0F2-0C37-6A9C4007CDBA}"/>
              </a:ext>
            </a:extLst>
          </p:cNvPr>
          <p:cNvGrpSpPr/>
          <p:nvPr/>
        </p:nvGrpSpPr>
        <p:grpSpPr>
          <a:xfrm>
            <a:off x="23828" y="-42134"/>
            <a:ext cx="12321209" cy="6937513"/>
            <a:chOff x="-129209" y="-79513"/>
            <a:chExt cx="12321209" cy="69375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F26143-2948-55C1-5F28-F77505A4B8F1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51DE39E-8FB2-6A38-3D89-760BBF9DC492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6360C4C-C157-E382-C4AD-4F7BB57F6DA2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28" name="Rectangle: Rounded Corners 27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A8ED8AA3-E7C2-3139-FEC6-26052AB8ADD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19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-0.00092 0.06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197219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32457" y="2796566"/>
            <a:ext cx="634184" cy="1803288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67356" y="2071531"/>
            <a:ext cx="533130" cy="1666733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62569" y="2203069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travel,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201413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77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-0.00092 0.0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4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197219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22047" y="3067336"/>
            <a:ext cx="628909" cy="1788289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77423" y="2106074"/>
            <a:ext cx="510733" cy="1596714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11515" y="2030671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cannot move around the streets of Lebanon easily, move one step backward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201413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32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0092 0.05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5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5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197219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22720" y="3383541"/>
            <a:ext cx="664474" cy="1889417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70711" y="2004508"/>
            <a:ext cx="573396" cy="1792617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38107" y="1856320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choose when to have a child,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201413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9866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00273 -0.046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0013 -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00079 -0.0437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00143 -0.05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5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6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3972" y="1647071"/>
            <a:ext cx="590778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82690" y="3576788"/>
            <a:ext cx="542202" cy="1541739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72890" y="1773303"/>
            <a:ext cx="518277" cy="1620298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11515" y="1705551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easily go to a doctor when you are sick, move one step forward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168901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59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-0.00273 -0.049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47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0078 -0.056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8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00078 -0.0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0143 -0.05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7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6002" y="1311791"/>
            <a:ext cx="586719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41847" y="3476476"/>
            <a:ext cx="574754" cy="1634300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72726" y="1514171"/>
            <a:ext cx="494105" cy="1544728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11515" y="1370271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make a crowd of people follow your lead, move one step forward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135373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00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091 -0.05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0.00143 -0.0585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9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7C385-8543-ED40-98A1-26BC0664F456}"/>
              </a:ext>
            </a:extLst>
          </p:cNvPr>
          <p:cNvGrpSpPr/>
          <p:nvPr/>
        </p:nvGrpSpPr>
        <p:grpSpPr>
          <a:xfrm>
            <a:off x="1890347" y="1438266"/>
            <a:ext cx="1214411" cy="5074028"/>
            <a:chOff x="109323" y="258416"/>
            <a:chExt cx="1199332" cy="637098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65E654-7F4C-6674-0062-2753188F87A4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5C2335-08D8-8E06-C28E-492C0C063AF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92CEB7-B068-63A3-68D2-5018F70C88C3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3333326-AC58-C865-AD9A-4A34DDBAA710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9173B-E3D1-0178-DAA3-4A53D3DB04DE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A665E97-65C4-5F41-89F7-A5BD7256A578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1B4746A-7E27-A9AF-CD8C-B08BF4BF0DCA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9038147-4D6D-76F0-C0E8-C0B030D4E6AC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EB8BA-24ED-139B-57D8-B36D560A625E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81D9409-F9C2-95B9-BBFC-7A46089D0B7D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BCE0E8-D755-1966-EDAB-0C055038F1A9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34D02DD-059A-B39E-28AB-8CD4A2A3B79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1DF708E-F954-82D9-4802-24CB6466762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2B863B2-789D-0A1D-4B9C-6A73D1AA7EFC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90AB5-5183-EA60-73A5-5891F5D51F0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Up Button">
            <a:extLst>
              <a:ext uri="{FF2B5EF4-FFF2-40B4-BE49-F238E27FC236}">
                <a16:creationId xmlns:a16="http://schemas.microsoft.com/office/drawing/2014/main" id="{1AD80A49-E2BC-90B9-A178-BFCFA09855FA}"/>
              </a:ext>
            </a:extLst>
          </p:cNvPr>
          <p:cNvSpPr/>
          <p:nvPr/>
        </p:nvSpPr>
        <p:spPr>
          <a:xfrm>
            <a:off x="461661" y="1464019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Down Button">
            <a:extLst>
              <a:ext uri="{FF2B5EF4-FFF2-40B4-BE49-F238E27FC236}">
                <a16:creationId xmlns:a16="http://schemas.microsoft.com/office/drawing/2014/main" id="{17EF9D47-19A0-AE69-BFA7-79E1B026BD8A}"/>
              </a:ext>
            </a:extLst>
          </p:cNvPr>
          <p:cNvSpPr/>
          <p:nvPr/>
        </p:nvSpPr>
        <p:spPr>
          <a:xfrm rot="10800000">
            <a:off x="483771" y="4129910"/>
            <a:ext cx="931203" cy="1708046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0C3BB4-3238-0F58-D7D5-36ACD036197A}"/>
              </a:ext>
            </a:extLst>
          </p:cNvPr>
          <p:cNvSpPr txBox="1"/>
          <p:nvPr/>
        </p:nvSpPr>
        <p:spPr>
          <a:xfrm>
            <a:off x="609117" y="3274764"/>
            <a:ext cx="6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AD2D20-1CEC-516A-7362-21C06BB12257}"/>
              </a:ext>
            </a:extLst>
          </p:cNvPr>
          <p:cNvSpPr txBox="1"/>
          <p:nvPr/>
        </p:nvSpPr>
        <p:spPr>
          <a:xfrm>
            <a:off x="457273" y="3795846"/>
            <a:ext cx="10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16E1125-9EEA-E5B7-B2E8-078A014BE81D}"/>
              </a:ext>
            </a:extLst>
          </p:cNvPr>
          <p:cNvSpPr txBox="1"/>
          <p:nvPr/>
        </p:nvSpPr>
        <p:spPr>
          <a:xfrm>
            <a:off x="3935896" y="16450"/>
            <a:ext cx="38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8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ED1A007-62F4-4794-FCCF-D3A183FA35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/>
        </p:blipFill>
        <p:spPr>
          <a:xfrm>
            <a:off x="2247017" y="935871"/>
            <a:ext cx="584689" cy="1760157"/>
          </a:xfrm>
          <a:prstGeom prst="rect">
            <a:avLst/>
          </a:prstGeom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6C7E59-80CA-40DA-F169-9F97BC870A5B}"/>
              </a:ext>
            </a:extLst>
          </p:cNvPr>
          <p:cNvGrpSpPr/>
          <p:nvPr/>
        </p:nvGrpSpPr>
        <p:grpSpPr>
          <a:xfrm>
            <a:off x="3935896" y="1429264"/>
            <a:ext cx="1214411" cy="5074028"/>
            <a:chOff x="109323" y="258416"/>
            <a:chExt cx="1199332" cy="6370984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74DA34F-60D1-FE21-C118-63FBD5709279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F6DE61A4-D20B-601D-1618-C38FB3159639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1DF72F-5543-1FBC-5878-A49CE5291C35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7F598E01-82FF-1BEB-1587-40DC3A158CB6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EFE6700-E6FC-49CA-437A-642ED8F36EC4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86DB9AAC-E90B-32F6-4D8F-E86BD60B45BD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59B77A3-881C-C9C6-B867-A487CB9C89DB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F3F78D14-D956-A76C-0BD9-AD74CD791ABD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F61ABD2-55D0-B7C1-7BD2-0D8A204A5A5F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BAD44D7-C807-6198-6975-00A37F0BC1A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E51BFB-2BB4-19C8-18D3-ECA153095CFF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C6997377-729C-0B7F-AAD0-C183EA14294B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059BDE81-63D6-D53C-66C3-524FC72843BD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6741675-03F1-BD6B-4EBF-951ABE9E4DAD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D331801C-20CB-EA23-B43B-334CDFDCAF11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3414ECC-8A2A-2525-3C16-3DE85B360FD8}"/>
              </a:ext>
            </a:extLst>
          </p:cNvPr>
          <p:cNvGrpSpPr/>
          <p:nvPr/>
        </p:nvGrpSpPr>
        <p:grpSpPr>
          <a:xfrm>
            <a:off x="8305440" y="1392591"/>
            <a:ext cx="1214411" cy="5074028"/>
            <a:chOff x="109323" y="258416"/>
            <a:chExt cx="1199332" cy="6370984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12525776-944A-05C0-C591-C9D3C50731AD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DF34C9D4-0EFC-BB21-D28E-D8A9C62F4DD6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F41AA5B6-DCD0-C235-1E3E-B8BE93CDB058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0B6AAC3B-148C-349E-A2FD-9510A53B7902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: Rounded Corners 314">
              <a:extLst>
                <a:ext uri="{FF2B5EF4-FFF2-40B4-BE49-F238E27FC236}">
                  <a16:creationId xmlns:a16="http://schemas.microsoft.com/office/drawing/2014/main" id="{4F61B592-71CD-661C-42A7-D9F20A97C567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: Rounded Corners 315">
              <a:extLst>
                <a:ext uri="{FF2B5EF4-FFF2-40B4-BE49-F238E27FC236}">
                  <a16:creationId xmlns:a16="http://schemas.microsoft.com/office/drawing/2014/main" id="{5CFC0CA7-61A6-BA47-A014-A668D8C3EFB4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6843296-D754-F22D-0D9F-A54CF405B194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27AEF27C-70B1-37F0-87CA-AAF06EA655AF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16AC881-6858-CF0D-96BA-6E9C46A885DA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66F081CC-E7E9-7AE5-4851-20E77B0BDD72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2D216089-7272-D8C2-826F-124271F93D16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318090A6-AE17-0BCF-1B9E-99D4479FC048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B8767E0E-8DC0-85CB-51C8-BB0993DCDECA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5E9810CA-011C-0062-725F-916FFCE87597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B7997E1D-A03C-32A6-80B5-05A42B437C36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5AAB5E59-B011-3398-32AD-84A957646A9E}"/>
              </a:ext>
            </a:extLst>
          </p:cNvPr>
          <p:cNvGrpSpPr/>
          <p:nvPr/>
        </p:nvGrpSpPr>
        <p:grpSpPr>
          <a:xfrm>
            <a:off x="10515928" y="1392591"/>
            <a:ext cx="1214411" cy="5074028"/>
            <a:chOff x="109323" y="258416"/>
            <a:chExt cx="1199332" cy="6370984"/>
          </a:xfrm>
        </p:grpSpPr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B2F85A7A-4C67-59A2-1CC9-4DA6D3A13F1B}"/>
                </a:ext>
              </a:extLst>
            </p:cNvPr>
            <p:cNvSpPr/>
            <p:nvPr/>
          </p:nvSpPr>
          <p:spPr>
            <a:xfrm>
              <a:off x="258417" y="258417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D0E324A-A443-8F71-279C-93CAEB1D81F8}"/>
                </a:ext>
              </a:extLst>
            </p:cNvPr>
            <p:cNvSpPr/>
            <p:nvPr/>
          </p:nvSpPr>
          <p:spPr>
            <a:xfrm>
              <a:off x="997226" y="258416"/>
              <a:ext cx="178905" cy="6370983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82E16DC9-2875-B643-DEA0-3F0F50C42B9C}"/>
                </a:ext>
              </a:extLst>
            </p:cNvPr>
            <p:cNvSpPr/>
            <p:nvPr/>
          </p:nvSpPr>
          <p:spPr>
            <a:xfrm rot="16200000">
              <a:off x="611258" y="21534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A838BE6A-811D-4FF6-0707-AF73B50B47B3}"/>
                </a:ext>
              </a:extLst>
            </p:cNvPr>
            <p:cNvSpPr/>
            <p:nvPr/>
          </p:nvSpPr>
          <p:spPr>
            <a:xfrm rot="16200000">
              <a:off x="611258" y="458856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: Rounded Corners 330">
              <a:extLst>
                <a:ext uri="{FF2B5EF4-FFF2-40B4-BE49-F238E27FC236}">
                  <a16:creationId xmlns:a16="http://schemas.microsoft.com/office/drawing/2014/main" id="{5636A5D9-4D46-6030-380E-1E04D6AD2D9D}"/>
                </a:ext>
              </a:extLst>
            </p:cNvPr>
            <p:cNvSpPr/>
            <p:nvPr/>
          </p:nvSpPr>
          <p:spPr>
            <a:xfrm rot="16200000">
              <a:off x="634449" y="89617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: Rounded Corners 331">
              <a:extLst>
                <a:ext uri="{FF2B5EF4-FFF2-40B4-BE49-F238E27FC236}">
                  <a16:creationId xmlns:a16="http://schemas.microsoft.com/office/drawing/2014/main" id="{ED1EC44C-8F99-E261-E2F4-D7568D6B5897}"/>
                </a:ext>
              </a:extLst>
            </p:cNvPr>
            <p:cNvSpPr/>
            <p:nvPr/>
          </p:nvSpPr>
          <p:spPr>
            <a:xfrm rot="16200000">
              <a:off x="611258" y="1333497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: Rounded Corners 332">
              <a:extLst>
                <a:ext uri="{FF2B5EF4-FFF2-40B4-BE49-F238E27FC236}">
                  <a16:creationId xmlns:a16="http://schemas.microsoft.com/office/drawing/2014/main" id="{D53B102E-F37B-58DB-523E-C10C2B766DF5}"/>
                </a:ext>
              </a:extLst>
            </p:cNvPr>
            <p:cNvSpPr/>
            <p:nvPr/>
          </p:nvSpPr>
          <p:spPr>
            <a:xfrm rot="16200000">
              <a:off x="611257" y="17708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: Rounded Corners 333">
              <a:extLst>
                <a:ext uri="{FF2B5EF4-FFF2-40B4-BE49-F238E27FC236}">
                  <a16:creationId xmlns:a16="http://schemas.microsoft.com/office/drawing/2014/main" id="{ECCEEDA2-8137-8761-AA6B-87C3669AD566}"/>
                </a:ext>
              </a:extLst>
            </p:cNvPr>
            <p:cNvSpPr/>
            <p:nvPr/>
          </p:nvSpPr>
          <p:spPr>
            <a:xfrm rot="16200000">
              <a:off x="611256" y="22081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: Rounded Corners 334">
              <a:extLst>
                <a:ext uri="{FF2B5EF4-FFF2-40B4-BE49-F238E27FC236}">
                  <a16:creationId xmlns:a16="http://schemas.microsoft.com/office/drawing/2014/main" id="{F10413B3-5B50-A0B5-7E9C-E4B69AE53366}"/>
                </a:ext>
              </a:extLst>
            </p:cNvPr>
            <p:cNvSpPr/>
            <p:nvPr/>
          </p:nvSpPr>
          <p:spPr>
            <a:xfrm rot="16200000">
              <a:off x="611255" y="26454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C4B54722-F8B4-8340-71A2-0FA62B79FC34}"/>
                </a:ext>
              </a:extLst>
            </p:cNvPr>
            <p:cNvSpPr/>
            <p:nvPr/>
          </p:nvSpPr>
          <p:spPr>
            <a:xfrm rot="16200000">
              <a:off x="611254" y="30827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: Rounded Corners 336">
              <a:extLst>
                <a:ext uri="{FF2B5EF4-FFF2-40B4-BE49-F238E27FC236}">
                  <a16:creationId xmlns:a16="http://schemas.microsoft.com/office/drawing/2014/main" id="{58327020-3628-5AFD-FB1E-D1027329D4CE}"/>
                </a:ext>
              </a:extLst>
            </p:cNvPr>
            <p:cNvSpPr/>
            <p:nvPr/>
          </p:nvSpPr>
          <p:spPr>
            <a:xfrm rot="16200000">
              <a:off x="611253" y="352009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6C700CA4-2313-3E43-BCBF-61318D8717DA}"/>
                </a:ext>
              </a:extLst>
            </p:cNvPr>
            <p:cNvSpPr/>
            <p:nvPr/>
          </p:nvSpPr>
          <p:spPr>
            <a:xfrm rot="16200000">
              <a:off x="611252" y="395741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: Rounded Corners 338">
              <a:extLst>
                <a:ext uri="{FF2B5EF4-FFF2-40B4-BE49-F238E27FC236}">
                  <a16:creationId xmlns:a16="http://schemas.microsoft.com/office/drawing/2014/main" id="{BC7DEE37-1D37-25A2-30D4-B96CCFAF7BCC}"/>
                </a:ext>
              </a:extLst>
            </p:cNvPr>
            <p:cNvSpPr/>
            <p:nvPr/>
          </p:nvSpPr>
          <p:spPr>
            <a:xfrm rot="16200000">
              <a:off x="611251" y="439473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A067F871-EA24-8271-FC90-633C3FCC1B81}"/>
                </a:ext>
              </a:extLst>
            </p:cNvPr>
            <p:cNvSpPr/>
            <p:nvPr/>
          </p:nvSpPr>
          <p:spPr>
            <a:xfrm rot="16200000">
              <a:off x="611250" y="483205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: Rounded Corners 340">
              <a:extLst>
                <a:ext uri="{FF2B5EF4-FFF2-40B4-BE49-F238E27FC236}">
                  <a16:creationId xmlns:a16="http://schemas.microsoft.com/office/drawing/2014/main" id="{6DF0D25A-F782-3C5D-69BE-3DF96C9CD33F}"/>
                </a:ext>
              </a:extLst>
            </p:cNvPr>
            <p:cNvSpPr/>
            <p:nvPr/>
          </p:nvSpPr>
          <p:spPr>
            <a:xfrm rot="16200000">
              <a:off x="611249" y="5269378"/>
              <a:ext cx="172280" cy="117613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3" name="Picture 342">
            <a:extLst>
              <a:ext uri="{FF2B5EF4-FFF2-40B4-BE49-F238E27FC236}">
                <a16:creationId xmlns:a16="http://schemas.microsoft.com/office/drawing/2014/main" id="{5FE7E18F-1065-8FFF-98C4-9BB2856273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/>
        </p:blipFill>
        <p:spPr>
          <a:xfrm>
            <a:off x="4252156" y="3390532"/>
            <a:ext cx="622789" cy="1770886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6DB9BE46-305B-2703-FCE6-3FBA2BB9D7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/>
        </p:blipFill>
        <p:spPr>
          <a:xfrm>
            <a:off x="8686074" y="1345120"/>
            <a:ext cx="533173" cy="1666867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559977AA-394D-1DA7-ADC9-21A7034C86B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/>
        </p:blipFill>
        <p:spPr>
          <a:xfrm>
            <a:off x="10811515" y="994351"/>
            <a:ext cx="565804" cy="1545314"/>
          </a:xfrm>
          <a:prstGeom prst="rect">
            <a:avLst/>
          </a:prstGeom>
        </p:spPr>
      </p:pic>
      <p:sp>
        <p:nvSpPr>
          <p:cNvPr id="350" name="TextBox 349">
            <a:extLst>
              <a:ext uri="{FF2B5EF4-FFF2-40B4-BE49-F238E27FC236}">
                <a16:creationId xmlns:a16="http://schemas.microsoft.com/office/drawing/2014/main" id="{C5400E39-45C3-82EB-FC43-5F7AB80493A2}"/>
              </a:ext>
            </a:extLst>
          </p:cNvPr>
          <p:cNvSpPr txBox="1"/>
          <p:nvPr/>
        </p:nvSpPr>
        <p:spPr>
          <a:xfrm>
            <a:off x="1704097" y="504679"/>
            <a:ext cx="878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If you can make a crowd of people follow your lead, move one step forward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A9589E0-F3E1-995B-2D8D-74AAFB743884}"/>
              </a:ext>
            </a:extLst>
          </p:cNvPr>
          <p:cNvGrpSpPr/>
          <p:nvPr/>
        </p:nvGrpSpPr>
        <p:grpSpPr>
          <a:xfrm>
            <a:off x="6001580" y="1330313"/>
            <a:ext cx="1214411" cy="5074028"/>
            <a:chOff x="6108922" y="1392591"/>
            <a:chExt cx="1214411" cy="5074028"/>
          </a:xfrm>
        </p:grpSpPr>
        <p:sp>
          <p:nvSpPr>
            <p:cNvPr id="354" name="Rectangle: Rounded Corners 353">
              <a:extLst>
                <a:ext uri="{FF2B5EF4-FFF2-40B4-BE49-F238E27FC236}">
                  <a16:creationId xmlns:a16="http://schemas.microsoft.com/office/drawing/2014/main" id="{2E9F9018-F27D-ADF0-82F6-DE9650B0780E}"/>
                </a:ext>
              </a:extLst>
            </p:cNvPr>
            <p:cNvSpPr/>
            <p:nvPr/>
          </p:nvSpPr>
          <p:spPr>
            <a:xfrm>
              <a:off x="6259891" y="1392592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2760E57A-3D0D-3D81-646D-4F9510CD67EB}"/>
                </a:ext>
              </a:extLst>
            </p:cNvPr>
            <p:cNvSpPr/>
            <p:nvPr/>
          </p:nvSpPr>
          <p:spPr>
            <a:xfrm>
              <a:off x="7007988" y="1392591"/>
              <a:ext cx="181154" cy="507402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60443A3B-3B7A-0CF5-3C1D-AE187E7DDD71}"/>
                </a:ext>
              </a:extLst>
            </p:cNvPr>
            <p:cNvSpPr/>
            <p:nvPr/>
          </p:nvSpPr>
          <p:spPr>
            <a:xfrm rot="16200000">
              <a:off x="6635786" y="107682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7" name="Rectangle: Rounded Corners 356">
              <a:extLst>
                <a:ext uri="{FF2B5EF4-FFF2-40B4-BE49-F238E27FC236}">
                  <a16:creationId xmlns:a16="http://schemas.microsoft.com/office/drawing/2014/main" id="{0DA288B8-6ACD-8924-1EE7-E562AE50BFF9}"/>
                </a:ext>
              </a:extLst>
            </p:cNvPr>
            <p:cNvSpPr/>
            <p:nvPr/>
          </p:nvSpPr>
          <p:spPr>
            <a:xfrm rot="16200000">
              <a:off x="6635786" y="1425119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77751268-7BC1-442C-A2DC-BC2AA4933D6A}"/>
                </a:ext>
              </a:extLst>
            </p:cNvPr>
            <p:cNvSpPr/>
            <p:nvPr/>
          </p:nvSpPr>
          <p:spPr>
            <a:xfrm rot="16200000">
              <a:off x="6659269" y="1773414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8C4F2302-5CBB-FF36-5864-0C5DBDAC5085}"/>
                </a:ext>
              </a:extLst>
            </p:cNvPr>
            <p:cNvSpPr/>
            <p:nvPr/>
          </p:nvSpPr>
          <p:spPr>
            <a:xfrm rot="16200000">
              <a:off x="6635786" y="212170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D1E5BB23-944A-58EA-E069-BA9E64ABBB68}"/>
                </a:ext>
              </a:extLst>
            </p:cNvPr>
            <p:cNvSpPr/>
            <p:nvPr/>
          </p:nvSpPr>
          <p:spPr>
            <a:xfrm rot="16200000">
              <a:off x="6635785" y="247000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0D697834-A0D7-5CD8-D1E8-010D8AD949C2}"/>
                </a:ext>
              </a:extLst>
            </p:cNvPr>
            <p:cNvSpPr/>
            <p:nvPr/>
          </p:nvSpPr>
          <p:spPr>
            <a:xfrm rot="16200000">
              <a:off x="6635784" y="2818296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FE2DB2D8-DA32-0DE9-C0C1-DF021FDF767F}"/>
                </a:ext>
              </a:extLst>
            </p:cNvPr>
            <p:cNvSpPr/>
            <p:nvPr/>
          </p:nvSpPr>
          <p:spPr>
            <a:xfrm rot="16200000">
              <a:off x="6635783" y="3166590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A3D5173E-CD3D-D472-1CE4-76FD44C1E927}"/>
                </a:ext>
              </a:extLst>
            </p:cNvPr>
            <p:cNvSpPr/>
            <p:nvPr/>
          </p:nvSpPr>
          <p:spPr>
            <a:xfrm rot="16200000">
              <a:off x="6635782" y="3514883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A2229956-1DF5-A556-1043-50AB799E72F9}"/>
                </a:ext>
              </a:extLst>
            </p:cNvPr>
            <p:cNvSpPr/>
            <p:nvPr/>
          </p:nvSpPr>
          <p:spPr>
            <a:xfrm rot="16200000">
              <a:off x="6635781" y="3863177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1F5BE599-8252-E970-BB8E-9B0BE318DCDB}"/>
                </a:ext>
              </a:extLst>
            </p:cNvPr>
            <p:cNvSpPr/>
            <p:nvPr/>
          </p:nvSpPr>
          <p:spPr>
            <a:xfrm rot="16200000">
              <a:off x="6635780" y="4211471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E2DC5643-A45E-E02E-25E2-FCC5D523D8DC}"/>
                </a:ext>
              </a:extLst>
            </p:cNvPr>
            <p:cNvSpPr/>
            <p:nvPr/>
          </p:nvSpPr>
          <p:spPr>
            <a:xfrm rot="16200000">
              <a:off x="6635779" y="4559765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A14B90F6-0C14-E3F3-6C3E-29705F5C1BA3}"/>
                </a:ext>
              </a:extLst>
            </p:cNvPr>
            <p:cNvSpPr/>
            <p:nvPr/>
          </p:nvSpPr>
          <p:spPr>
            <a:xfrm rot="16200000">
              <a:off x="6635778" y="4908058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8B995686-AF37-7AA9-7616-14FBAE9B3077}"/>
                </a:ext>
              </a:extLst>
            </p:cNvPr>
            <p:cNvSpPr/>
            <p:nvPr/>
          </p:nvSpPr>
          <p:spPr>
            <a:xfrm rot="16200000">
              <a:off x="6635777" y="5256352"/>
              <a:ext cx="137209" cy="119091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29D5CDC-B6A7-C325-C1FD-8A7F6FF6FE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rcRect/>
          <a:stretch/>
        </p:blipFill>
        <p:spPr>
          <a:xfrm>
            <a:off x="6407088" y="1353732"/>
            <a:ext cx="457333" cy="1670792"/>
          </a:xfrm>
          <a:prstGeom prst="rect">
            <a:avLst/>
          </a:prstGeom>
        </p:spPr>
      </p:pic>
      <p:grpSp>
        <p:nvGrpSpPr>
          <p:cNvPr id="373" name="Correct Group">
            <a:extLst>
              <a:ext uri="{FF2B5EF4-FFF2-40B4-BE49-F238E27FC236}">
                <a16:creationId xmlns:a16="http://schemas.microsoft.com/office/drawing/2014/main" id="{50D216A1-EF0D-C691-D6E2-71F01855D330}"/>
              </a:ext>
            </a:extLst>
          </p:cNvPr>
          <p:cNvGrpSpPr/>
          <p:nvPr/>
        </p:nvGrpSpPr>
        <p:grpSpPr>
          <a:xfrm>
            <a:off x="2572" y="-42134"/>
            <a:ext cx="12321209" cy="6937513"/>
            <a:chOff x="-129209" y="-79513"/>
            <a:chExt cx="12321209" cy="6937513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57B495B9-9DDA-7062-45B1-DEECD0C4614D}"/>
                </a:ext>
              </a:extLst>
            </p:cNvPr>
            <p:cNvSpPr/>
            <p:nvPr/>
          </p:nvSpPr>
          <p:spPr>
            <a:xfrm>
              <a:off x="-129209" y="-79513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2251D06-DC1F-A2D9-4685-13A00467563C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F85A04A4-4796-B71A-495C-0D499C4DEEBC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Correct Answer</a:t>
                </a:r>
              </a:p>
            </p:txBody>
          </p:sp>
          <p:sp>
            <p:nvSpPr>
              <p:cNvPr id="370" name="Rectangle: Rounded Corners 369">
                <a:hlinkClick r:id="" action="ppaction://hlinkshowjump?jump=nextslide"/>
                <a:extLst>
                  <a:ext uri="{FF2B5EF4-FFF2-40B4-BE49-F238E27FC236}">
                    <a16:creationId xmlns:a16="http://schemas.microsoft.com/office/drawing/2014/main" id="{68E38313-7586-1FEA-3BFA-D931B6E7B501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Next Question</a:t>
                </a:r>
              </a:p>
            </p:txBody>
          </p:sp>
        </p:grpSp>
      </p:grpSp>
      <p:grpSp>
        <p:nvGrpSpPr>
          <p:cNvPr id="384" name="InCorrect Group">
            <a:extLst>
              <a:ext uri="{FF2B5EF4-FFF2-40B4-BE49-F238E27FC236}">
                <a16:creationId xmlns:a16="http://schemas.microsoft.com/office/drawing/2014/main" id="{DE920757-1359-20D1-626B-EE093E17CA0B}"/>
              </a:ext>
            </a:extLst>
          </p:cNvPr>
          <p:cNvGrpSpPr/>
          <p:nvPr/>
        </p:nvGrpSpPr>
        <p:grpSpPr>
          <a:xfrm>
            <a:off x="13200" y="-39757"/>
            <a:ext cx="12321209" cy="6937513"/>
            <a:chOff x="-107953" y="-100941"/>
            <a:chExt cx="12321209" cy="6937513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571BAC7-DF1F-3E27-2676-D06CF63A2FDC}"/>
                </a:ext>
              </a:extLst>
            </p:cNvPr>
            <p:cNvSpPr/>
            <p:nvPr/>
          </p:nvSpPr>
          <p:spPr>
            <a:xfrm>
              <a:off x="-107953" y="-100941"/>
              <a:ext cx="12321209" cy="6937513"/>
            </a:xfrm>
            <a:prstGeom prst="rect">
              <a:avLst/>
            </a:prstGeom>
            <a:solidFill>
              <a:srgbClr val="FFFFFF">
                <a:alpha val="72941"/>
              </a:srgbClr>
            </a:solidFill>
            <a:ln>
              <a:solidFill>
                <a:srgbClr val="000000">
                  <a:alpha val="27059"/>
                </a:srgb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C565A7F6-43E6-475F-0867-F47B08BC7920}"/>
                </a:ext>
              </a:extLst>
            </p:cNvPr>
            <p:cNvGrpSpPr/>
            <p:nvPr/>
          </p:nvGrpSpPr>
          <p:grpSpPr>
            <a:xfrm>
              <a:off x="2284702" y="1944353"/>
              <a:ext cx="7329917" cy="3230372"/>
              <a:chOff x="2166442" y="2492222"/>
              <a:chExt cx="7329917" cy="3230372"/>
            </a:xfrm>
          </p:grpSpPr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1C4479E9-FA79-ABD9-F344-8C19D2C03C29}"/>
                  </a:ext>
                </a:extLst>
              </p:cNvPr>
              <p:cNvSpPr/>
              <p:nvPr/>
            </p:nvSpPr>
            <p:spPr>
              <a:xfrm>
                <a:off x="2166442" y="2492222"/>
                <a:ext cx="7329917" cy="30960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Incorrect Answer</a:t>
                </a:r>
              </a:p>
            </p:txBody>
          </p:sp>
          <p:sp>
            <p:nvSpPr>
              <p:cNvPr id="388" name="Retry Button">
                <a:extLst>
                  <a:ext uri="{FF2B5EF4-FFF2-40B4-BE49-F238E27FC236}">
                    <a16:creationId xmlns:a16="http://schemas.microsoft.com/office/drawing/2014/main" id="{942ED888-159C-CFB1-3F2D-7A31166792CA}"/>
                  </a:ext>
                </a:extLst>
              </p:cNvPr>
              <p:cNvSpPr/>
              <p:nvPr/>
            </p:nvSpPr>
            <p:spPr>
              <a:xfrm>
                <a:off x="4648236" y="5132295"/>
                <a:ext cx="2551057" cy="59029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rPr>
                  <a:t>Try again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22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00183 -0.055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27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F3456DDD-EE9B-4E1A-B46F-0213B0102D46}"/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false,&quot;showOutline&quot;:false,&quot;showPlayPause&quot;:false,&quot;showPlaybackRateButton&quot;:false,&quot;showPrevButton&quot;:false,&quot;showRewind&quot;:false,&quot;showSlideNumbers&quot;:false,&quot;showSlideOnlyButton&quot;:tru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ULTRA_SCORM_COURCE_TITLE" val="power_imbalance"/>
  <p:tag name="ISPRING_OUTPUT_FOLDER" val="[[&quot;N\uFFFD\u0018\u0012{FE710B7D-E998-49F5-8687-981FF794AE92}&quot;,&quot;C:\\Users\\pc\\Desktop\\Nabad\\safeguarding\\en\\lessons&quot;]]"/>
  <p:tag name="ISPRING_SCORM_PASSING_SCORE" val="80.000000"/>
  <p:tag name="ISPRING_PRESENTATION_TITLE" val="power_imbalance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RESOURCE_FOLDER" val="C:\Users\hp\Desktop\Projects\Nabad\Nabad\psea\en\lessons\power_imbalance"/>
  <p:tag name="ISPRING_PRESENTATION_PATH" val="C:\Users\hp\Desktop\Projects\Nabad\Nabad\psea\en\lessons\power_imbalance.pptx"/>
  <p:tag name="ISPRING_SCREEN_RECS_UPDATED" val="C:\Users\hp\Desktop\Projects\Nabad\Nabad\psea\en\lessons\power_imbalan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GENSWF_SLIDE_UID" val="{D35CFB8B-0091-4C7C-8EE3-80B6DCCDE87F}:351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3E6FE2CC-7A11-4F5D-AED5-516935FB41C8}:3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TITLE" val="Quiz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494B37FC-53A5-4A88-8CD3-04507A79301F}:3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18E2452F-95FF-4FEF-9ABD-F83F42AD5BDD}:3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qhhOwzDIRhnOxrgCCpHsqQ&quot;,&quot;gi&quot;:&quot;GAaSCyn-c62mnq4GSqDYPQ&quot;,&quot;ti&quot;:&quot;characters&quot;,&quot;vs&quot;:{&quot;f&quot;:[3290,701],&quot;i&quot;:{&quot;d&quot;:&quot;qhhOwzDIRhnOxrgCCpHsqQ&quot;,&quot;p&quot;:true}},&quot;at&quot;:&quot;DEFAULT&quot;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AC9431BD-71DF-4A36-B1B3-B7FC773E6B22}:3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57B553D9-6FFB-4E91-8BD1-FBA01DE69925}:3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C7FA088E-19D7-4270-B029-0B87F4B407CB}:35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F37CF2E0-C6A4-4215-99B4-42E4395739A9}:3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DAA74C52-AB59-4C47-B81F-569BA133EE24}:36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Nwyc4PzBbDCxg2iyRzRbg&quot;,&quot;gi&quot;:&quot;WY_crBl0uOBPZij53OA2yQ&quot;,&quot;ti&quot;:&quot;characters&quot;,&quot;vs&quot;:{&quot;f&quot;:[3288,795],&quot;i&quot;:{&quot;d&quot;:&quot;7Nwyc4PzBbDCxg2iyRzRbg&quot;,&quot;p&quot;:true}},&quot;at&quot;:&quot;DEFAULT&quot;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GENSWF_SLIDE_TITLE" val="Quiz"/>
  <p:tag name="GENSWF_SLIDE_UID" val="{063BCCF6-A828-41BB-83EA-5E14B0D2E88E}:347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GENSWF_SLIDE_TITLE" val="Quiz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55441CD4-2312-475B-B33C-FCE0C6408FE1}:348"/>
  <p:tag name="ISPRING_QUIZ_RELATIVE_PATH" val="power_imbalance\quiz\quiz1.quiz"/>
  <p:tag name="ISPRING_SLIDE_BRANCHING_PROPERTIES" val="&lt;BranchingProperties&gt;&lt;nextAction&gt;&lt;action&gt;0&lt;/action&gt;&lt;/nextAction&gt;&lt;prevAction&gt;&lt;action&gt;1&lt;/action&gt;&lt;/prevAction&gt;&lt;lock&gt;0&lt;/lock&gt;&lt;/BranchingProperties&gt;&#10;"/>
  <p:tag name="ISPRING_QUIZ_FULL_PATH" val="C:\Users\hp\Desktop\Projects\Nabad\Nabad\psea\en\lessons\power_imbalance\quiz\quiz1.quiz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E89EF476-679D-44E4-AA3F-DDD616186BB9}:352"/>
  <p:tag name="ISPRING_SLIDE_BRANCHING_PROPERTIES" val="&lt;BranchingProperties&gt;&lt;nextAction&gt;&lt;action&gt;2&lt;/action&gt;&lt;slide&gt;349&lt;/slide&gt;&lt;/nextAction&gt;&lt;prevAction&gt;&lt;action&gt;0&lt;/action&gt;&lt;/prevAction&gt;&lt;lock&gt;0&lt;/lock&gt;&lt;/BranchingProperties&gt;&#10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6xev2lLTE9loEj45DCgLjg&quot;,&quot;gi&quot;:&quot;17Cdd8A7AotZYz_on8p1RQ&quot;,&quot;ti&quot;:&quot;characters&quot;,&quot;vs&quot;:{&quot;f&quot;:[3605,708],&quot;i&quot;:{&quot;d&quot;:&quot;6xev2lLTE9loEj45DCgLjg&quot;,&quot;p&quot;:true}},&quot;at&quot;:&quot;DEFAULT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0QukJXXstHzBj4OH6QnLeQ&quot;,&quot;gi&quot;:&quot;hv0N9OCJBU4u91RQoFpwow&quot;,&quot;ti&quot;:&quot;characters&quot;,&quot;vs&quot;:{&quot;f&quot;:[3932,1404],&quot;i&quot;:{&quot;d&quot;:&quot;0QukJXXstHzBj4OH6QnLeQ&quot;,&quot;p&quot;:true}},&quot;at&quot;:&quot;DEFAULT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bLR2U2gE-2M_R8Z8jC64Lg&quot;,&quot;gi&quot;:&quot;cwVmk6Rki00f9NZbBMLqKg&quot;,&quot;ti&quot;:&quot;characters&quot;,&quot;vs&quot;:{&quot;f&quot;:[3281,708],&quot;i&quot;:{&quot;d&quot;:&quot;bLR2U2gE-2M_R8Z8jC64Lg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Getting Started with iSpring Suite</Template>
  <TotalTime>4917</TotalTime>
  <Words>301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power_imbalance</dc:title>
  <dc:creator>Moustafa Khazaal</dc:creator>
  <cp:lastModifiedBy>Maher</cp:lastModifiedBy>
  <cp:revision>281</cp:revision>
  <dcterms:created xsi:type="dcterms:W3CDTF">2024-07-16T14:47:55Z</dcterms:created>
  <dcterms:modified xsi:type="dcterms:W3CDTF">2024-09-12T05:26:50Z</dcterms:modified>
</cp:coreProperties>
</file>