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3" r:id="rId2"/>
    <p:sldId id="352" r:id="rId3"/>
    <p:sldId id="348" r:id="rId4"/>
    <p:sldId id="353" r:id="rId5"/>
    <p:sldId id="354" r:id="rId6"/>
    <p:sldId id="356" r:id="rId7"/>
    <p:sldId id="355" r:id="rId8"/>
    <p:sldId id="357" r:id="rId9"/>
    <p:sldId id="351" r:id="rId10"/>
  </p:sldIdLst>
  <p:sldSz cx="12192000" cy="6858000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8660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12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5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46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879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2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1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dunia.sakr@nabadassociation.org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mailto:hussein.shouman@nabadassociation.org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mailto:mohamad.hawi@nabadassociation.org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2.xml"/><Relationship Id="rId9" Type="http://schemas.openxmlformats.org/officeDocument/2006/relationships/hyperlink" Target="javascript:window.open(%22https://ee-eu.kobotoolbox.org/x/aidAFQvS%22,%20%22_blank%22);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tel:+96179111538" TargetMode="Externa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21','_parent');" TargetMode="Externa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2926" y="259772"/>
            <a:ext cx="3609074" cy="1098037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84D4A853-C046-EFBF-ACF2-23D99B160CCB}"/>
              </a:ext>
            </a:extLst>
          </p:cNvPr>
          <p:cNvSpPr txBox="1">
            <a:spLocks/>
          </p:cNvSpPr>
          <p:nvPr/>
        </p:nvSpPr>
        <p:spPr>
          <a:xfrm>
            <a:off x="443051" y="1911926"/>
            <a:ext cx="7906469" cy="1299323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Reporting Mechanism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FBE55603-CBB1-ABDC-4570-89803679F46B}"/>
              </a:ext>
            </a:extLst>
          </p:cNvPr>
          <p:cNvSpPr txBox="1">
            <a:spLocks/>
          </p:cNvSpPr>
          <p:nvPr/>
        </p:nvSpPr>
        <p:spPr>
          <a:xfrm>
            <a:off x="547982" y="3211249"/>
            <a:ext cx="6979357" cy="561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report?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36790" y="884420"/>
            <a:ext cx="7636946" cy="4746770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Reporting mechanisms at NABAD: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1- For staff: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A. Focal points: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Mohamad Hawi reachable at 	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mohamad.hawi@nabadassociation.org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Hussein Shouman reachable at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@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hussein.shouman@nabadassociation.org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Dunia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Sakr</a:t>
            </a:r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reachable at 	</a:t>
            </a:r>
            <a:endParaRPr lang="en-US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@</a:t>
            </a:r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dunia.sakr@nabadassociation.org</a:t>
            </a:r>
            <a:endParaRPr lang="en-US" sz="24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Anonymous reporting mechanism: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 action="ppaction://program"/>
              </a:rPr>
              <a:t>https://ee-eu.kobotoolbox.org/x/aidAFQvS </a:t>
            </a:r>
            <a:endParaRPr lang="en-US" sz="2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71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486702" y="3043004"/>
            <a:ext cx="3800485" cy="224852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beneficiaries: </a:t>
            </a:r>
          </a:p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Helpline: </a:t>
            </a:r>
            <a:r>
              <a:rPr lang="en-US" sz="28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Takallam</a:t>
            </a:r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+</a:t>
            </a: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961 79 111 538</a:t>
            </a:r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705592" y="505372"/>
            <a:ext cx="6534658" cy="5822826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not try to understand the difference between reporting and referral.</a:t>
            </a:r>
          </a:p>
          <a:p>
            <a:endParaRPr lang="en-US" sz="2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there is a misconduct by a staff and you inform the organization, this is called reporting. If the person who survived the misconduct requires support, we refer him/her to the services. Let’s see together what that means!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1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5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0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3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0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654903" y="1092195"/>
            <a:ext cx="7019173" cy="4673609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another side, every survivor has the right to receive services of: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Safety and protection,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Medical care,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Psychosocial support,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Education,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Legal services, and/or </a:t>
            </a:r>
          </a:p>
          <a:p>
            <a:pPr marL="514350" indent="-514350">
              <a:buAutoNum type="arabicParenBoth"/>
            </a:pPr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for children born as a result of sexual exploitation and abuse.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1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942131" y="1813809"/>
            <a:ext cx="6444716" cy="299051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not provided with every complaint. The provision of services is based on the needs of every person even before the outcome of the investigation.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8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335765-A9E1-D06A-602C-53303AF812BF}"/>
              </a:ext>
            </a:extLst>
          </p:cNvPr>
          <p:cNvSpPr/>
          <p:nvPr/>
        </p:nvSpPr>
        <p:spPr>
          <a:xfrm>
            <a:off x="582367" y="1648918"/>
            <a:ext cx="7164244" cy="3889928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if a woman comes forward to inform you she was raped. You cannot wait for the outcome of the investigation before referring her to post-rape care. However, if she does not need education, you do not provide it. You only refer her to the care needed.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8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28978" y="253277"/>
            <a:ext cx="3607780" cy="12149843"/>
          </a:xfrm>
          <a:prstGeom prst="rect">
            <a:avLst/>
          </a:prstGeom>
        </p:spPr>
      </p:pic>
      <p:sp>
        <p:nvSpPr>
          <p:cNvPr id="3" name="Arrow: Pentagon 2">
            <a:hlinkClick r:id="rId7" action="ppaction://program"/>
            <a:extLst>
              <a:ext uri="{FF2B5EF4-FFF2-40B4-BE49-F238E27FC236}">
                <a16:creationId xmlns:a16="http://schemas.microsoft.com/office/drawing/2014/main" id="{3CBEA287-BC0E-5609-BCC3-6148615CA866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9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SCORM_PASSING_SCORE" val="80.000000"/>
  <p:tag name="ISPRING_ULTRA_SCORM_COURCE_TITLE" val="report_mechanism"/>
  <p:tag name="ISPRING_PRESENTATION_TITLE" val="report_mechanism"/>
  <p:tag name="ISPRING_RESOURCE_FOLDER" val="C:\Users\hp\Desktop\Projects\Nabad\Nabad\psea\en\lessons\report_mechanism"/>
  <p:tag name="ISPRING_PRESENTATION_PATH" val="C:\Users\hp\Desktop\Projects\Nabad\Nabad\psea\en\lessons\report_mechanism.pptx"/>
  <p:tag name="ISPRING_OUTPUT_FOLDER" val="[[&quot;\uFFFD\uFFFDzV{57C549E0-46E2-4BE2-A8C6-FFFABDEA4AE1}&quot;,&quot;C:\\Users\\hp\\Desktop\\Projects\\Nabad\\Nabad\\psea\\en\\lessons&quot;],[&quot;N\uFFFD\u0018\u0012{FE710B7D-E998-49F5-8687-981FF794AE92}&quot;,&quot;C:\\Users\\pc\\Desktop\\Nabad\\safeguarding\\en\\lessons&quot;]]"/>
  <p:tag name="ISPRING_SCREEN_RECS_UPDATED" val="C:\Users\hp\Desktop\Projects\Nabad\Nabad\psea\en\lessons\report_mechanism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3.quiz"/>
  <p:tag name="ISPRING_QUIZ_RELATIVE_PATH" val="report_mechanism\quiz\quiz3.quiz"/>
  <p:tag name="GENSWF_SLIDE_UID" val="{6147B98F-14E5-4C63-995B-CE80790F0287}:354"/>
  <p:tag name="ISPRING_QUIZ_FULL_PATH" val="C:\Users\hp\Desktop\Projects\Nabad\Nabad\psea\en\lessons\report_mechanism\quiz\quiz3.quiz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ABD2D3FA-2BDC-4300-8269-2CE38AD23B34}:356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B300C4E7-9CE8-4F6B-873A-F99F72613F50}:355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2FECEA38-BE44-4D93-9723-CEE1D85C5F7C}:357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440B199F-0EF8-4677-B321-7E6C6A95C1B3}:351"/>
  <p:tag name="ISPRING_PLAYER_LAYOUT_TYPE" val="Full"/>
  <p:tag name="ISPRING_SLIDE_BRANCHING_PROPERTIES" val="&lt;BranchingProperties&gt;&lt;nextAction&gt;&lt;action&gt;1&lt;/action&gt;&lt;/nextAction&gt;&lt;prevAction&gt;&lt;action&gt;0&lt;/action&gt;&lt;/prevAction&gt;&lt;lock&gt;0&lt;/lock&gt;&lt;/BranchingProperties&gt;&#10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0E943B07-3DCD-44BF-8FA7-D50F0E1997EF}:352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PLAYER_LAYOUT_TYPE" val="Full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PLAYER_LAYOUT_TYPE" val="Full"/>
  <p:tag name="GENSWF_SLIDE_UID" val="{70390766-1372-402E-AAC3-34CEF4DA18B8}:353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29253</TotalTime>
  <Words>234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report_mechanism</dc:title>
  <dc:creator>pc</dc:creator>
  <cp:lastModifiedBy>Maher</cp:lastModifiedBy>
  <cp:revision>812</cp:revision>
  <dcterms:created xsi:type="dcterms:W3CDTF">2022-11-16T16:05:09Z</dcterms:created>
  <dcterms:modified xsi:type="dcterms:W3CDTF">2024-09-23T12:51:22Z</dcterms:modified>
</cp:coreProperties>
</file>