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43" r:id="rId2"/>
    <p:sldId id="348" r:id="rId3"/>
    <p:sldId id="352" r:id="rId4"/>
    <p:sldId id="354" r:id="rId5"/>
    <p:sldId id="355" r:id="rId6"/>
    <p:sldId id="351" r:id="rId7"/>
  </p:sldIdLst>
  <p:sldSz cx="12192000" cy="6858000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66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09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32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hyperlink" Target="javascript:window.open('/next_lesson/5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173228" y="1747034"/>
            <a:ext cx="8236253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Barriers to Reporting</a:t>
            </a:r>
            <a:endParaRPr lang="ru-RU" sz="5400" dirty="0">
              <a:solidFill>
                <a:srgbClr val="1518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278159" y="3196259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What can stop them from reporting?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985" y="654355"/>
            <a:ext cx="3936015" cy="12027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99803" y="1274164"/>
            <a:ext cx="7300209" cy="400237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several barriers to reporting, some that to the beneficiaries like: </a:t>
            </a:r>
            <a:endParaRPr lang="en-US" sz="24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Stigma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Shame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Fear of retaliation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Fear of losing assistance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knowing how to report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trust in reporting mechanisms, etc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985" y="654355"/>
            <a:ext cx="3936015" cy="12027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60140" y="2053651"/>
            <a:ext cx="6140268" cy="245838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Thus, as aid workers we should always create a safe space for beneficiaries for them to be able to open up when they face any difficulty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985" y="654355"/>
            <a:ext cx="3936015" cy="12027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4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0394" y="1643296"/>
            <a:ext cx="6724884" cy="357140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some others that apply to aid workers too. When we talk about SEA, we are talking about a misconduct done by a any humanitarian worker.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if you learn about a misconduct done by a colleague you still need to report to protect the victim and the organization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985" y="654355"/>
            <a:ext cx="3936015" cy="12027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89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90316" y="2691672"/>
            <a:ext cx="6859796" cy="147465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 refrain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talking to the perpetrator about it, this might increase the risks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985" y="654355"/>
            <a:ext cx="3936015" cy="12027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043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Arrow: Pentagon 2">
            <a:hlinkClick r:id="rId6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Lesson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985" y="654355"/>
            <a:ext cx="3936015" cy="12027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_SCORM_PASSING_SCORE" val="0.000000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LTRA_SCORM_COURCE_TITLE" val="barriers_reporting"/>
  <p:tag name="ISPRING_PRESENTATION_TITLE" val="barriers_reporting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_SCREEN_RECS_UPDATED" val="C:\Users\hp\Desktop\Projects\Nabad\Nabad\safeguarding\en\lessons\barriers_reporting"/>
  <p:tag name="ISPRING_RESOURCE_FOLDER" val="C:\Users\hp\Desktop\Projects\Nabad\Nabad\safeguarding\en\lessons\barriers_reporting"/>
  <p:tag name="ISPRING_PRESENTATION_PATH" val="C:\Users\hp\Desktop\Projects\Nabad\Nabad\safeguarding\en\lessons\barriers_reporting.pptx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655038A6-A3CD-4214-A16F-75D2DE3BAC5E}:3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BE349A08-CF9B-45FE-921C-26EEFC844E35}: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6CAABCA2-9629-450B-9001-6AB2913B662B}:3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28511</TotalTime>
  <Words>131</Words>
  <Application>Microsoft Office PowerPoint</Application>
  <PresentationFormat>Widescreen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barriers_reporting</dc:title>
  <dc:creator>pc</dc:creator>
  <cp:lastModifiedBy>Maher</cp:lastModifiedBy>
  <cp:revision>770</cp:revision>
  <dcterms:created xsi:type="dcterms:W3CDTF">2022-11-16T16:05:09Z</dcterms:created>
  <dcterms:modified xsi:type="dcterms:W3CDTF">2024-09-23T12:54:36Z</dcterms:modified>
</cp:coreProperties>
</file>