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3.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4.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5.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6.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7.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8.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343" r:id="rId2"/>
    <p:sldId id="348" r:id="rId3"/>
    <p:sldId id="349" r:id="rId4"/>
    <p:sldId id="350" r:id="rId5"/>
    <p:sldId id="352" r:id="rId6"/>
    <p:sldId id="353" r:id="rId7"/>
    <p:sldId id="354" r:id="rId8"/>
    <p:sldId id="355" r:id="rId9"/>
    <p:sldId id="351" r:id="rId10"/>
  </p:sldIdLst>
  <p:sldSz cx="12192000" cy="6858000"/>
  <p:notesSz cx="6858000" cy="9144000"/>
  <p:custDataLst>
    <p:tags r:id="rId12"/>
  </p:custDataLst>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551" userDrawn="1">
          <p15:clr>
            <a:srgbClr val="A4A3A4"/>
          </p15:clr>
        </p15:guide>
        <p15:guide id="2" pos="7242" userDrawn="1">
          <p15:clr>
            <a:srgbClr val="A4A3A4"/>
          </p15:clr>
        </p15:guide>
        <p15:guide id="3" orient="horz" pos="572" userDrawn="1">
          <p15:clr>
            <a:srgbClr val="A4A3A4"/>
          </p15:clr>
        </p15:guide>
        <p15:guide id="4" pos="1050" userDrawn="1">
          <p15:clr>
            <a:srgbClr val="A4A3A4"/>
          </p15:clr>
        </p15:guide>
        <p15:guide id="5" pos="892" userDrawn="1">
          <p15:clr>
            <a:srgbClr val="A4A3A4"/>
          </p15:clr>
        </p15:guide>
        <p15:guide id="6" pos="1822" userDrawn="1">
          <p15:clr>
            <a:srgbClr val="A4A3A4"/>
          </p15:clr>
        </p15:guide>
        <p15:guide id="7" pos="4089" userDrawn="1">
          <p15:clr>
            <a:srgbClr val="A4A3A4"/>
          </p15:clr>
        </p15:guide>
        <p15:guide id="8" orient="horz" pos="935" userDrawn="1">
          <p15:clr>
            <a:srgbClr val="A4A3A4"/>
          </p15:clr>
        </p15:guide>
        <p15:guide id="9" orient="horz" pos="1548" userDrawn="1">
          <p15:clr>
            <a:srgbClr val="A4A3A4"/>
          </p15:clr>
        </p15:guide>
        <p15:guide id="10" orient="horz" pos="1865" userDrawn="1">
          <p15:clr>
            <a:srgbClr val="A4A3A4"/>
          </p15:clr>
        </p15:guide>
        <p15:guide id="11"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8FBDE8"/>
    <a:srgbClr val="F4F9FE"/>
    <a:srgbClr val="EEF6F1"/>
    <a:srgbClr val="E6E6E6"/>
    <a:srgbClr val="E7E9F6"/>
    <a:srgbClr val="2B2D31"/>
    <a:srgbClr val="8A8E96"/>
    <a:srgbClr val="D4D2D3"/>
    <a:srgbClr val="1C1C1C"/>
    <a:srgbClr val="CB12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18" autoAdjust="0"/>
    <p:restoredTop sz="88889" autoAdjust="0"/>
  </p:normalViewPr>
  <p:slideViewPr>
    <p:cSldViewPr snapToGrid="0">
      <p:cViewPr varScale="1">
        <p:scale>
          <a:sx n="64" d="100"/>
          <a:sy n="64" d="100"/>
        </p:scale>
        <p:origin x="816" y="48"/>
      </p:cViewPr>
      <p:guideLst>
        <p:guide pos="551"/>
        <p:guide pos="7242"/>
        <p:guide orient="horz" pos="572"/>
        <p:guide pos="1050"/>
        <p:guide pos="892"/>
        <p:guide pos="1822"/>
        <p:guide pos="4089"/>
        <p:guide orient="horz" pos="935"/>
        <p:guide orient="horz" pos="1548"/>
        <p:guide orient="horz" pos="1865"/>
        <p:guide orient="horz" pos="2160"/>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4A716A-96FF-444E-85A3-889DB32D1FBA}" type="datetimeFigureOut">
              <a:rPr lang="ru-RU" smtClean="0"/>
              <a:t>23.09.2024</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E4AF92-FB35-FC4B-A1DD-7C909C20A5EE}" type="slidenum">
              <a:rPr lang="ru-RU" smtClean="0"/>
              <a:t>‹#›</a:t>
            </a:fld>
            <a:endParaRPr lang="ru-RU"/>
          </a:p>
        </p:txBody>
      </p:sp>
    </p:spTree>
    <p:extLst>
      <p:ext uri="{BB962C8B-B14F-4D97-AF65-F5344CB8AC3E}">
        <p14:creationId xmlns:p14="http://schemas.microsoft.com/office/powerpoint/2010/main" val="393499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E4AF92-FB35-FC4B-A1DD-7C909C20A5EE}" type="slidenum">
              <a:rPr lang="ru-RU" smtClean="0"/>
              <a:t>1</a:t>
            </a:fld>
            <a:endParaRPr lang="ru-RU"/>
          </a:p>
        </p:txBody>
      </p:sp>
    </p:spTree>
    <p:extLst>
      <p:ext uri="{BB962C8B-B14F-4D97-AF65-F5344CB8AC3E}">
        <p14:creationId xmlns:p14="http://schemas.microsoft.com/office/powerpoint/2010/main" val="1265741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E4AF92-FB35-FC4B-A1DD-7C909C20A5EE}" type="slidenum">
              <a:rPr lang="ru-RU" smtClean="0"/>
              <a:t>2</a:t>
            </a:fld>
            <a:endParaRPr lang="ru-RU"/>
          </a:p>
        </p:txBody>
      </p:sp>
    </p:spTree>
    <p:extLst>
      <p:ext uri="{BB962C8B-B14F-4D97-AF65-F5344CB8AC3E}">
        <p14:creationId xmlns:p14="http://schemas.microsoft.com/office/powerpoint/2010/main" val="788639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E4AF92-FB35-FC4B-A1DD-7C909C20A5EE}" type="slidenum">
              <a:rPr lang="ru-RU" smtClean="0"/>
              <a:t>3</a:t>
            </a:fld>
            <a:endParaRPr lang="ru-RU"/>
          </a:p>
        </p:txBody>
      </p:sp>
    </p:spTree>
    <p:extLst>
      <p:ext uri="{BB962C8B-B14F-4D97-AF65-F5344CB8AC3E}">
        <p14:creationId xmlns:p14="http://schemas.microsoft.com/office/powerpoint/2010/main" val="8580623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E4AF92-FB35-FC4B-A1DD-7C909C20A5EE}" type="slidenum">
              <a:rPr lang="ru-RU" smtClean="0"/>
              <a:t>4</a:t>
            </a:fld>
            <a:endParaRPr lang="ru-RU"/>
          </a:p>
        </p:txBody>
      </p:sp>
    </p:spTree>
    <p:extLst>
      <p:ext uri="{BB962C8B-B14F-4D97-AF65-F5344CB8AC3E}">
        <p14:creationId xmlns:p14="http://schemas.microsoft.com/office/powerpoint/2010/main" val="742851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E4AF92-FB35-FC4B-A1DD-7C909C20A5EE}" type="slidenum">
              <a:rPr lang="ru-RU" smtClean="0"/>
              <a:t>5</a:t>
            </a:fld>
            <a:endParaRPr lang="ru-RU"/>
          </a:p>
        </p:txBody>
      </p:sp>
    </p:spTree>
    <p:extLst>
      <p:ext uri="{BB962C8B-B14F-4D97-AF65-F5344CB8AC3E}">
        <p14:creationId xmlns:p14="http://schemas.microsoft.com/office/powerpoint/2010/main" val="8375190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E4AF92-FB35-FC4B-A1DD-7C909C20A5EE}" type="slidenum">
              <a:rPr lang="ru-RU" smtClean="0"/>
              <a:t>6</a:t>
            </a:fld>
            <a:endParaRPr lang="ru-RU"/>
          </a:p>
        </p:txBody>
      </p:sp>
    </p:spTree>
    <p:extLst>
      <p:ext uri="{BB962C8B-B14F-4D97-AF65-F5344CB8AC3E}">
        <p14:creationId xmlns:p14="http://schemas.microsoft.com/office/powerpoint/2010/main" val="42358311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E4AF92-FB35-FC4B-A1DD-7C909C20A5EE}" type="slidenum">
              <a:rPr lang="ru-RU" smtClean="0"/>
              <a:t>7</a:t>
            </a:fld>
            <a:endParaRPr lang="ru-RU"/>
          </a:p>
        </p:txBody>
      </p:sp>
    </p:spTree>
    <p:extLst>
      <p:ext uri="{BB962C8B-B14F-4D97-AF65-F5344CB8AC3E}">
        <p14:creationId xmlns:p14="http://schemas.microsoft.com/office/powerpoint/2010/main" val="4230462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E4AF92-FB35-FC4B-A1DD-7C909C20A5EE}" type="slidenum">
              <a:rPr lang="ru-RU" smtClean="0"/>
              <a:t>8</a:t>
            </a:fld>
            <a:endParaRPr lang="ru-RU"/>
          </a:p>
        </p:txBody>
      </p:sp>
    </p:spTree>
    <p:extLst>
      <p:ext uri="{BB962C8B-B14F-4D97-AF65-F5344CB8AC3E}">
        <p14:creationId xmlns:p14="http://schemas.microsoft.com/office/powerpoint/2010/main" val="3819151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E4AF92-FB35-FC4B-A1DD-7C909C20A5EE}" type="slidenum">
              <a:rPr lang="ru-RU" smtClean="0"/>
              <a:t>9</a:t>
            </a:fld>
            <a:endParaRPr lang="ru-RU"/>
          </a:p>
        </p:txBody>
      </p:sp>
    </p:spTree>
    <p:extLst>
      <p:ext uri="{BB962C8B-B14F-4D97-AF65-F5344CB8AC3E}">
        <p14:creationId xmlns:p14="http://schemas.microsoft.com/office/powerpoint/2010/main" val="415876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CA1CEF-5393-49C8-E814-5D0182F62B3D}"/>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E7FBD13A-9645-6D44-4198-1257C7D5E8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7544E263-11EA-F401-7D23-FFF13CBD40E5}"/>
              </a:ext>
            </a:extLst>
          </p:cNvPr>
          <p:cNvSpPr>
            <a:spLocks noGrp="1"/>
          </p:cNvSpPr>
          <p:nvPr>
            <p:ph type="dt" sz="half" idx="10"/>
          </p:nvPr>
        </p:nvSpPr>
        <p:spPr/>
        <p:txBody>
          <a:bodyPr/>
          <a:lstStyle/>
          <a:p>
            <a:fld id="{4507D0C9-DCEA-F448-A25E-CBBFA477327C}" type="datetimeFigureOut">
              <a:rPr lang="ru-RU" smtClean="0"/>
              <a:t>23.09.2024</a:t>
            </a:fld>
            <a:endParaRPr lang="ru-RU"/>
          </a:p>
        </p:txBody>
      </p:sp>
      <p:sp>
        <p:nvSpPr>
          <p:cNvPr id="5" name="Нижний колонтитул 4">
            <a:extLst>
              <a:ext uri="{FF2B5EF4-FFF2-40B4-BE49-F238E27FC236}">
                <a16:creationId xmlns:a16="http://schemas.microsoft.com/office/drawing/2014/main" id="{93DBBA30-AC61-FD5F-A30A-8F7F55CCBBD9}"/>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1EB8817-89CA-16BA-9C5C-02E9988E997D}"/>
              </a:ext>
            </a:extLst>
          </p:cNvPr>
          <p:cNvSpPr>
            <a:spLocks noGrp="1"/>
          </p:cNvSpPr>
          <p:nvPr>
            <p:ph type="sldNum" sz="quarter" idx="12"/>
          </p:nvPr>
        </p:nvSpPr>
        <p:spPr/>
        <p:txBody>
          <a:bodyPr/>
          <a:lstStyle/>
          <a:p>
            <a:fld id="{6C3D1286-2ED5-F249-91B4-A7CB34113F5A}" type="slidenum">
              <a:rPr lang="ru-RU" smtClean="0"/>
              <a:t>‹#›</a:t>
            </a:fld>
            <a:endParaRPr lang="ru-RU"/>
          </a:p>
        </p:txBody>
      </p:sp>
    </p:spTree>
    <p:extLst>
      <p:ext uri="{BB962C8B-B14F-4D97-AF65-F5344CB8AC3E}">
        <p14:creationId xmlns:p14="http://schemas.microsoft.com/office/powerpoint/2010/main" val="1708396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A77FD6E9-04CF-0ECF-F2D5-B97391F0FBF1}"/>
              </a:ext>
            </a:extLst>
          </p:cNvPr>
          <p:cNvSpPr>
            <a:spLocks noGrp="1"/>
          </p:cNvSpPr>
          <p:nvPr>
            <p:ph type="dt" sz="half" idx="10"/>
          </p:nvPr>
        </p:nvSpPr>
        <p:spPr/>
        <p:txBody>
          <a:bodyPr/>
          <a:lstStyle/>
          <a:p>
            <a:fld id="{4507D0C9-DCEA-F448-A25E-CBBFA477327C}" type="datetimeFigureOut">
              <a:rPr lang="ru-RU" smtClean="0"/>
              <a:t>23.09.2024</a:t>
            </a:fld>
            <a:endParaRPr lang="ru-RU"/>
          </a:p>
        </p:txBody>
      </p:sp>
      <p:sp>
        <p:nvSpPr>
          <p:cNvPr id="3" name="Нижний колонтитул 2">
            <a:extLst>
              <a:ext uri="{FF2B5EF4-FFF2-40B4-BE49-F238E27FC236}">
                <a16:creationId xmlns:a16="http://schemas.microsoft.com/office/drawing/2014/main" id="{18C9D09D-F826-F4A7-2448-ECE2E73AC97E}"/>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E9DEDE80-1EE4-26C3-70E6-CC44122BDCE5}"/>
              </a:ext>
            </a:extLst>
          </p:cNvPr>
          <p:cNvSpPr>
            <a:spLocks noGrp="1"/>
          </p:cNvSpPr>
          <p:nvPr>
            <p:ph type="sldNum" sz="quarter" idx="12"/>
          </p:nvPr>
        </p:nvSpPr>
        <p:spPr/>
        <p:txBody>
          <a:bodyPr/>
          <a:lstStyle/>
          <a:p>
            <a:fld id="{6C3D1286-2ED5-F249-91B4-A7CB34113F5A}" type="slidenum">
              <a:rPr lang="ru-RU" smtClean="0"/>
              <a:t>‹#›</a:t>
            </a:fld>
            <a:endParaRPr lang="ru-RU"/>
          </a:p>
        </p:txBody>
      </p:sp>
    </p:spTree>
    <p:extLst>
      <p:ext uri="{BB962C8B-B14F-4D97-AF65-F5344CB8AC3E}">
        <p14:creationId xmlns:p14="http://schemas.microsoft.com/office/powerpoint/2010/main" val="104031042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8C758A0-C414-C012-F982-939A925791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1145D5D5-E5E4-75EB-3292-5A07B384D4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9662A78F-8DCC-D664-9E19-C3F8F63A9F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07D0C9-DCEA-F448-A25E-CBBFA477327C}" type="datetimeFigureOut">
              <a:rPr lang="ru-RU" smtClean="0"/>
              <a:t>23.09.2024</a:t>
            </a:fld>
            <a:endParaRPr lang="ru-RU"/>
          </a:p>
        </p:txBody>
      </p:sp>
      <p:sp>
        <p:nvSpPr>
          <p:cNvPr id="5" name="Нижний колонтитул 4">
            <a:extLst>
              <a:ext uri="{FF2B5EF4-FFF2-40B4-BE49-F238E27FC236}">
                <a16:creationId xmlns:a16="http://schemas.microsoft.com/office/drawing/2014/main" id="{B206A17C-F606-918A-E18B-C878895023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8B1D7577-B7D2-14C7-3915-B63A5EEEFA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3D1286-2ED5-F249-91B4-A7CB34113F5A}" type="slidenum">
              <a:rPr lang="ru-RU" smtClean="0"/>
              <a:t>‹#›</a:t>
            </a:fld>
            <a:endParaRPr lang="ru-RU"/>
          </a:p>
        </p:txBody>
      </p:sp>
    </p:spTree>
    <p:extLst>
      <p:ext uri="{BB962C8B-B14F-4D97-AF65-F5344CB8AC3E}">
        <p14:creationId xmlns:p14="http://schemas.microsoft.com/office/powerpoint/2010/main" val="4184959976"/>
      </p:ext>
    </p:extLst>
  </p:cSld>
  <p:clrMap bg1="lt1" tx1="dk1" bg2="lt2" tx2="dk2" accent1="accent1" accent2="accent2" accent3="accent3" accent4="accent4" accent5="accent5" accent6="accent6" hlink="hlink" folHlink="folHlink"/>
  <p:sldLayoutIdLst>
    <p:sldLayoutId id="2147483649" r:id="rId1"/>
    <p:sldLayoutId id="2147483655" r:id="rId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2.xml"/><Relationship Id="rId7" Type="http://schemas.openxmlformats.org/officeDocument/2006/relationships/image" Target="../media/image4.pn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hyperlink" Target="javascript:window.open('/next_lesson/8','_parent');" TargetMode="Externa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39249F1-71AA-A8FE-2FDD-8F7AE33F594E}"/>
              </a:ext>
            </a:extLst>
          </p:cNvPr>
          <p:cNvPicPr>
            <a:picLocks noChangeAspect="1"/>
          </p:cNvPicPr>
          <p:nvPr>
            <p:custDataLst>
              <p:tags r:id="rId2"/>
            </p:custDataLst>
          </p:nvPr>
        </p:nvPicPr>
        <p:blipFill>
          <a:blip r:embed="rId6"/>
          <a:stretch>
            <a:fillRect/>
          </a:stretch>
        </p:blipFill>
        <p:spPr>
          <a:xfrm>
            <a:off x="8582926" y="259772"/>
            <a:ext cx="3609074" cy="10980378"/>
          </a:xfrm>
          <a:prstGeom prst="rect">
            <a:avLst/>
          </a:prstGeom>
        </p:spPr>
      </p:pic>
      <p:sp>
        <p:nvSpPr>
          <p:cNvPr id="8" name="Title">
            <a:extLst>
              <a:ext uri="{FF2B5EF4-FFF2-40B4-BE49-F238E27FC236}">
                <a16:creationId xmlns:a16="http://schemas.microsoft.com/office/drawing/2014/main" id="{84D4A853-C046-EFBF-ACF2-23D99B160CCB}"/>
              </a:ext>
            </a:extLst>
          </p:cNvPr>
          <p:cNvSpPr txBox="1">
            <a:spLocks/>
          </p:cNvSpPr>
          <p:nvPr/>
        </p:nvSpPr>
        <p:spPr>
          <a:xfrm>
            <a:off x="443052" y="1887199"/>
            <a:ext cx="7906470" cy="2086987"/>
          </a:xfrm>
          <a:prstGeom prst="rect">
            <a:avLst/>
          </a:prstGeom>
        </p:spPr>
        <p:txBody>
          <a:bodyPr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600" b="1" dirty="0">
                <a:solidFill>
                  <a:srgbClr val="151824"/>
                </a:solidFill>
                <a:ea typeface="Open Sans" panose="020B0606030504020204" pitchFamily="34" charset="0"/>
                <a:cs typeface="Open Sans" panose="020B0606030504020204" pitchFamily="34" charset="0"/>
              </a:rPr>
              <a:t>Dealing with </a:t>
            </a:r>
            <a:r>
              <a:rPr lang="en-US" sz="6600" b="1" dirty="0" smtClean="0">
                <a:solidFill>
                  <a:srgbClr val="151824"/>
                </a:solidFill>
                <a:ea typeface="Open Sans" panose="020B0606030504020204" pitchFamily="34" charset="0"/>
                <a:cs typeface="Open Sans" panose="020B0606030504020204" pitchFamily="34" charset="0"/>
              </a:rPr>
              <a:t>Disclosure</a:t>
            </a:r>
          </a:p>
          <a:p>
            <a:endParaRPr lang="ru-RU" sz="6600" dirty="0">
              <a:solidFill>
                <a:srgbClr val="151824"/>
              </a:solidFill>
              <a:ea typeface="Open Sans" panose="020B0606030504020204" pitchFamily="34" charset="0"/>
              <a:cs typeface="Open Sans" panose="020B0606030504020204" pitchFamily="34" charset="0"/>
            </a:endParaRPr>
          </a:p>
        </p:txBody>
      </p:sp>
      <p:sp>
        <p:nvSpPr>
          <p:cNvPr id="9" name="Title">
            <a:extLst>
              <a:ext uri="{FF2B5EF4-FFF2-40B4-BE49-F238E27FC236}">
                <a16:creationId xmlns:a16="http://schemas.microsoft.com/office/drawing/2014/main" id="{FBE55603-CBB1-ABDC-4570-89803679F46B}"/>
              </a:ext>
            </a:extLst>
          </p:cNvPr>
          <p:cNvSpPr txBox="1">
            <a:spLocks/>
          </p:cNvSpPr>
          <p:nvPr/>
        </p:nvSpPr>
        <p:spPr>
          <a:xfrm>
            <a:off x="443052" y="2930693"/>
            <a:ext cx="6979357" cy="561112"/>
          </a:xfrm>
          <a:prstGeom prst="rect">
            <a:avLst/>
          </a:prstGeom>
        </p:spPr>
        <p:txBody>
          <a:bodyPr anchor="b">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i="0" u="none" strike="noStrike" dirty="0">
                <a:solidFill>
                  <a:srgbClr val="000000"/>
                </a:solidFill>
                <a:effectLst/>
              </a:rPr>
              <a:t>The dos and don’ts of dealing with disclosure</a:t>
            </a:r>
          </a:p>
        </p:txBody>
      </p:sp>
    </p:spTree>
    <p:custDataLst>
      <p:tags r:id="rId1"/>
    </p:custDataLst>
    <p:extLst>
      <p:ext uri="{BB962C8B-B14F-4D97-AF65-F5344CB8AC3E}">
        <p14:creationId xmlns:p14="http://schemas.microsoft.com/office/powerpoint/2010/main" val="41266815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1" y="0"/>
            <a:ext cx="12192000" cy="6858000"/>
          </a:xfrm>
          <a:prstGeom prst="rect">
            <a:avLst/>
          </a:prstGeom>
        </p:spPr>
      </p:pic>
      <p:pic>
        <p:nvPicPr>
          <p:cNvPr id="4" name="Picture 3">
            <a:extLst>
              <a:ext uri="{FF2B5EF4-FFF2-40B4-BE49-F238E27FC236}">
                <a16:creationId xmlns:a16="http://schemas.microsoft.com/office/drawing/2014/main" id="{EFDAAC91-7072-92DE-8D20-A223CC05B78D}"/>
              </a:ext>
            </a:extLst>
          </p:cNvPr>
          <p:cNvPicPr>
            <a:picLocks noChangeAspect="1"/>
          </p:cNvPicPr>
          <p:nvPr>
            <p:custDataLst>
              <p:tags r:id="rId2"/>
            </p:custDataLst>
          </p:nvPr>
        </p:nvPicPr>
        <p:blipFill>
          <a:blip r:embed="rId6"/>
          <a:stretch>
            <a:fillRect/>
          </a:stretch>
        </p:blipFill>
        <p:spPr>
          <a:xfrm>
            <a:off x="8328978" y="253277"/>
            <a:ext cx="3607780" cy="12149843"/>
          </a:xfrm>
          <a:prstGeom prst="rect">
            <a:avLst/>
          </a:prstGeom>
        </p:spPr>
      </p:pic>
      <p:sp>
        <p:nvSpPr>
          <p:cNvPr id="10" name="Rectangle: Rounded Corners 9">
            <a:extLst>
              <a:ext uri="{FF2B5EF4-FFF2-40B4-BE49-F238E27FC236}">
                <a16:creationId xmlns:a16="http://schemas.microsoft.com/office/drawing/2014/main" id="{5D335765-A9E1-D06A-602C-53303AF812BF}"/>
              </a:ext>
            </a:extLst>
          </p:cNvPr>
          <p:cNvSpPr/>
          <p:nvPr/>
        </p:nvSpPr>
        <p:spPr>
          <a:xfrm>
            <a:off x="411079" y="412712"/>
            <a:ext cx="7458757" cy="6032575"/>
          </a:xfrm>
          <a:prstGeom prst="roundRect">
            <a:avLst>
              <a:gd name="adj" fmla="val 9503"/>
            </a:avLst>
          </a:prstGeom>
          <a:solidFill>
            <a:schemeClr val="bg1"/>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Here are some major information you should know if someone approached </a:t>
            </a:r>
            <a:r>
              <a:rPr lang="en-US" sz="2800" dirty="0" smtClean="0">
                <a:solidFill>
                  <a:schemeClr val="tx1"/>
                </a:solidFill>
              </a:rPr>
              <a:t>you to </a:t>
            </a:r>
            <a:r>
              <a:rPr lang="en-US" sz="2800" dirty="0">
                <a:solidFill>
                  <a:schemeClr val="tx1"/>
                </a:solidFill>
              </a:rPr>
              <a:t>complaint about a misconduct:</a:t>
            </a:r>
          </a:p>
          <a:p>
            <a:pPr algn="ctr"/>
            <a:endParaRPr lang="en-US" sz="2800" dirty="0">
              <a:solidFill>
                <a:schemeClr val="tx1"/>
              </a:solidFill>
            </a:endParaRPr>
          </a:p>
          <a:p>
            <a:pPr marL="457200" indent="-457200">
              <a:buFont typeface="Arial" panose="020B0604020202020204" pitchFamily="34" charset="0"/>
              <a:buChar char="•"/>
            </a:pPr>
            <a:r>
              <a:rPr lang="en-US" sz="2800" dirty="0">
                <a:solidFill>
                  <a:schemeClr val="tx1"/>
                </a:solidFill>
              </a:rPr>
              <a:t>Treat the survivor, or complainant, if different, with dignity and respect </a:t>
            </a:r>
          </a:p>
          <a:p>
            <a:pPr marL="457200" indent="-457200">
              <a:buFont typeface="Arial" panose="020B0604020202020204" pitchFamily="34" charset="0"/>
              <a:buChar char="•"/>
            </a:pPr>
            <a:r>
              <a:rPr lang="en-US" sz="2800" dirty="0">
                <a:solidFill>
                  <a:schemeClr val="tx1"/>
                </a:solidFill>
              </a:rPr>
              <a:t>Make him/her as comfortable as possible; always believe the survivor</a:t>
            </a:r>
          </a:p>
          <a:p>
            <a:pPr marL="457200" indent="-457200">
              <a:buFont typeface="Arial" panose="020B0604020202020204" pitchFamily="34" charset="0"/>
              <a:buChar char="•"/>
            </a:pPr>
            <a:r>
              <a:rPr lang="en-US" sz="2800" dirty="0">
                <a:solidFill>
                  <a:schemeClr val="tx1"/>
                </a:solidFill>
              </a:rPr>
              <a:t>If the survivor has not given consent to report the incident, inform him/her that there is nevertheless the obligation to report because the incident involves an aid worker.</a:t>
            </a:r>
          </a:p>
        </p:txBody>
      </p:sp>
    </p:spTree>
    <p:custDataLst>
      <p:tags r:id="rId1"/>
    </p:custDataLst>
    <p:extLst>
      <p:ext uri="{BB962C8B-B14F-4D97-AF65-F5344CB8AC3E}">
        <p14:creationId xmlns:p14="http://schemas.microsoft.com/office/powerpoint/2010/main" val="16219657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1" y="0"/>
            <a:ext cx="12192000" cy="6858000"/>
          </a:xfrm>
          <a:prstGeom prst="rect">
            <a:avLst/>
          </a:prstGeom>
        </p:spPr>
      </p:pic>
      <p:pic>
        <p:nvPicPr>
          <p:cNvPr id="4" name="Picture 3">
            <a:extLst>
              <a:ext uri="{FF2B5EF4-FFF2-40B4-BE49-F238E27FC236}">
                <a16:creationId xmlns:a16="http://schemas.microsoft.com/office/drawing/2014/main" id="{EFDAAC91-7072-92DE-8D20-A223CC05B78D}"/>
              </a:ext>
            </a:extLst>
          </p:cNvPr>
          <p:cNvPicPr>
            <a:picLocks noChangeAspect="1"/>
          </p:cNvPicPr>
          <p:nvPr>
            <p:custDataLst>
              <p:tags r:id="rId2"/>
            </p:custDataLst>
          </p:nvPr>
        </p:nvPicPr>
        <p:blipFill>
          <a:blip r:embed="rId6"/>
          <a:stretch>
            <a:fillRect/>
          </a:stretch>
        </p:blipFill>
        <p:spPr>
          <a:xfrm>
            <a:off x="8328978" y="253277"/>
            <a:ext cx="3607780" cy="12149843"/>
          </a:xfrm>
          <a:prstGeom prst="rect">
            <a:avLst/>
          </a:prstGeom>
        </p:spPr>
      </p:pic>
      <p:sp>
        <p:nvSpPr>
          <p:cNvPr id="10" name="Rectangle: Rounded Corners 9">
            <a:extLst>
              <a:ext uri="{FF2B5EF4-FFF2-40B4-BE49-F238E27FC236}">
                <a16:creationId xmlns:a16="http://schemas.microsoft.com/office/drawing/2014/main" id="{5D335765-A9E1-D06A-602C-53303AF812BF}"/>
              </a:ext>
            </a:extLst>
          </p:cNvPr>
          <p:cNvSpPr/>
          <p:nvPr/>
        </p:nvSpPr>
        <p:spPr>
          <a:xfrm>
            <a:off x="411079" y="758537"/>
            <a:ext cx="7768867" cy="5198066"/>
          </a:xfrm>
          <a:prstGeom prst="roundRect">
            <a:avLst>
              <a:gd name="adj" fmla="val 9503"/>
            </a:avLst>
          </a:prstGeom>
          <a:solidFill>
            <a:schemeClr val="bg1"/>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rPr>
              <a:t>How to collect the information:</a:t>
            </a:r>
          </a:p>
          <a:p>
            <a:endParaRPr lang="en-US" sz="2800" dirty="0">
              <a:solidFill>
                <a:schemeClr val="tx1"/>
              </a:solidFill>
            </a:endParaRPr>
          </a:p>
          <a:p>
            <a:pPr marL="457200" indent="-457200">
              <a:buFont typeface="Arial" panose="020B0604020202020204" pitchFamily="34" charset="0"/>
              <a:buChar char="•"/>
            </a:pPr>
            <a:r>
              <a:rPr lang="en-US" sz="2800" dirty="0">
                <a:solidFill>
                  <a:schemeClr val="tx1"/>
                </a:solidFill>
              </a:rPr>
              <a:t>Start by listening to the complainant</a:t>
            </a:r>
          </a:p>
          <a:p>
            <a:pPr marL="457200" indent="-457200">
              <a:buFont typeface="Arial" panose="020B0604020202020204" pitchFamily="34" charset="0"/>
              <a:buChar char="•"/>
            </a:pPr>
            <a:r>
              <a:rPr lang="en-US" sz="2800" dirty="0">
                <a:solidFill>
                  <a:schemeClr val="tx1"/>
                </a:solidFill>
              </a:rPr>
              <a:t>What you need are answers on: What, Where, When, and Who.</a:t>
            </a:r>
          </a:p>
          <a:p>
            <a:pPr marL="457200" indent="-457200">
              <a:buFont typeface="Arial" panose="020B0604020202020204" pitchFamily="34" charset="0"/>
              <a:buChar char="•"/>
            </a:pPr>
            <a:r>
              <a:rPr lang="en-US" sz="2800" dirty="0">
                <a:solidFill>
                  <a:schemeClr val="tx1"/>
                </a:solidFill>
              </a:rPr>
              <a:t>Do not ask why, this  puts blame on the victim.</a:t>
            </a:r>
          </a:p>
          <a:p>
            <a:pPr marL="457200" indent="-457200">
              <a:buFont typeface="Arial" panose="020B0604020202020204" pitchFamily="34" charset="0"/>
              <a:buChar char="•"/>
            </a:pPr>
            <a:r>
              <a:rPr lang="en-US" sz="2800" dirty="0">
                <a:solidFill>
                  <a:schemeClr val="tx1"/>
                </a:solidFill>
              </a:rPr>
              <a:t>Do not investigate to see if the complaint is correct.</a:t>
            </a:r>
          </a:p>
        </p:txBody>
      </p:sp>
    </p:spTree>
    <p:custDataLst>
      <p:tags r:id="rId1"/>
    </p:custDataLst>
    <p:extLst>
      <p:ext uri="{BB962C8B-B14F-4D97-AF65-F5344CB8AC3E}">
        <p14:creationId xmlns:p14="http://schemas.microsoft.com/office/powerpoint/2010/main" val="13243036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1" y="0"/>
            <a:ext cx="12192000" cy="6858000"/>
          </a:xfrm>
          <a:prstGeom prst="rect">
            <a:avLst/>
          </a:prstGeom>
        </p:spPr>
      </p:pic>
      <p:pic>
        <p:nvPicPr>
          <p:cNvPr id="4" name="Picture 3">
            <a:extLst>
              <a:ext uri="{FF2B5EF4-FFF2-40B4-BE49-F238E27FC236}">
                <a16:creationId xmlns:a16="http://schemas.microsoft.com/office/drawing/2014/main" id="{EFDAAC91-7072-92DE-8D20-A223CC05B78D}"/>
              </a:ext>
            </a:extLst>
          </p:cNvPr>
          <p:cNvPicPr>
            <a:picLocks noChangeAspect="1"/>
          </p:cNvPicPr>
          <p:nvPr>
            <p:custDataLst>
              <p:tags r:id="rId2"/>
            </p:custDataLst>
          </p:nvPr>
        </p:nvPicPr>
        <p:blipFill>
          <a:blip r:embed="rId6"/>
          <a:stretch>
            <a:fillRect/>
          </a:stretch>
        </p:blipFill>
        <p:spPr>
          <a:xfrm>
            <a:off x="8328978" y="253277"/>
            <a:ext cx="3607780" cy="12149843"/>
          </a:xfrm>
          <a:prstGeom prst="rect">
            <a:avLst/>
          </a:prstGeom>
        </p:spPr>
      </p:pic>
      <p:sp>
        <p:nvSpPr>
          <p:cNvPr id="10" name="Rectangle: Rounded Corners 9">
            <a:extLst>
              <a:ext uri="{FF2B5EF4-FFF2-40B4-BE49-F238E27FC236}">
                <a16:creationId xmlns:a16="http://schemas.microsoft.com/office/drawing/2014/main" id="{5D335765-A9E1-D06A-602C-53303AF812BF}"/>
              </a:ext>
            </a:extLst>
          </p:cNvPr>
          <p:cNvSpPr/>
          <p:nvPr/>
        </p:nvSpPr>
        <p:spPr>
          <a:xfrm>
            <a:off x="411079" y="374073"/>
            <a:ext cx="7768867" cy="6089071"/>
          </a:xfrm>
          <a:prstGeom prst="roundRect">
            <a:avLst>
              <a:gd name="adj" fmla="val 9503"/>
            </a:avLst>
          </a:prstGeom>
          <a:solidFill>
            <a:schemeClr val="bg1"/>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If the complainant is a child:</a:t>
            </a:r>
          </a:p>
          <a:p>
            <a:pPr marL="457200" indent="-457200">
              <a:buFont typeface="Arial" panose="020B0604020202020204" pitchFamily="34" charset="0"/>
              <a:buChar char="•"/>
            </a:pPr>
            <a:r>
              <a:rPr lang="en-US" sz="2800" dirty="0">
                <a:solidFill>
                  <a:schemeClr val="tx1"/>
                </a:solidFill>
              </a:rPr>
              <a:t>Talk with the child in the company of a trusted adult</a:t>
            </a:r>
          </a:p>
          <a:p>
            <a:pPr marL="457200" indent="-457200">
              <a:buFont typeface="Arial" panose="020B0604020202020204" pitchFamily="34" charset="0"/>
              <a:buChar char="•"/>
            </a:pPr>
            <a:r>
              <a:rPr lang="en-US" sz="2800" dirty="0">
                <a:solidFill>
                  <a:schemeClr val="tx1"/>
                </a:solidFill>
              </a:rPr>
              <a:t>Be comforting and supportive</a:t>
            </a:r>
          </a:p>
          <a:p>
            <a:pPr marL="457200" indent="-457200">
              <a:buFont typeface="Arial" panose="020B0604020202020204" pitchFamily="34" charset="0"/>
              <a:buChar char="•"/>
            </a:pPr>
            <a:r>
              <a:rPr lang="en-US" sz="2800" dirty="0">
                <a:solidFill>
                  <a:schemeClr val="tx1"/>
                </a:solidFill>
              </a:rPr>
              <a:t>Reassure the child that it is not their fault;</a:t>
            </a:r>
          </a:p>
          <a:p>
            <a:pPr marL="457200" indent="-457200">
              <a:buFont typeface="Arial" panose="020B0604020202020204" pitchFamily="34" charset="0"/>
              <a:buChar char="•"/>
            </a:pPr>
            <a:r>
              <a:rPr lang="en-US" sz="2800" dirty="0">
                <a:solidFill>
                  <a:schemeClr val="tx1"/>
                </a:solidFill>
              </a:rPr>
              <a:t>Do no harm: be careful not to traumatize the child further</a:t>
            </a:r>
          </a:p>
          <a:p>
            <a:pPr marL="457200" indent="-457200">
              <a:buFont typeface="Arial" panose="020B0604020202020204" pitchFamily="34" charset="0"/>
              <a:buChar char="•"/>
            </a:pPr>
            <a:r>
              <a:rPr lang="en-US" sz="2800" dirty="0">
                <a:solidFill>
                  <a:schemeClr val="tx1"/>
                </a:solidFill>
              </a:rPr>
              <a:t>Help them feel safe;</a:t>
            </a:r>
          </a:p>
          <a:p>
            <a:pPr marL="457200" indent="-457200">
              <a:buFont typeface="Arial" panose="020B0604020202020204" pitchFamily="34" charset="0"/>
              <a:buChar char="•"/>
            </a:pPr>
            <a:r>
              <a:rPr lang="en-US" sz="2800" dirty="0">
                <a:solidFill>
                  <a:schemeClr val="tx1"/>
                </a:solidFill>
              </a:rPr>
              <a:t>Information must be presented to them in ways and language that they understand and respect children’s opinions, beliefs and thoughts.</a:t>
            </a:r>
          </a:p>
        </p:txBody>
      </p:sp>
    </p:spTree>
    <p:custDataLst>
      <p:tags r:id="rId1"/>
    </p:custDataLst>
    <p:extLst>
      <p:ext uri="{BB962C8B-B14F-4D97-AF65-F5344CB8AC3E}">
        <p14:creationId xmlns:p14="http://schemas.microsoft.com/office/powerpoint/2010/main" val="69657070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1" y="0"/>
            <a:ext cx="12192000" cy="6858000"/>
          </a:xfrm>
          <a:prstGeom prst="rect">
            <a:avLst/>
          </a:prstGeom>
        </p:spPr>
      </p:pic>
      <p:pic>
        <p:nvPicPr>
          <p:cNvPr id="4" name="Picture 3">
            <a:extLst>
              <a:ext uri="{FF2B5EF4-FFF2-40B4-BE49-F238E27FC236}">
                <a16:creationId xmlns:a16="http://schemas.microsoft.com/office/drawing/2014/main" id="{EFDAAC91-7072-92DE-8D20-A223CC05B78D}"/>
              </a:ext>
            </a:extLst>
          </p:cNvPr>
          <p:cNvPicPr>
            <a:picLocks noChangeAspect="1"/>
          </p:cNvPicPr>
          <p:nvPr>
            <p:custDataLst>
              <p:tags r:id="rId2"/>
            </p:custDataLst>
          </p:nvPr>
        </p:nvPicPr>
        <p:blipFill>
          <a:blip r:embed="rId6"/>
          <a:stretch>
            <a:fillRect/>
          </a:stretch>
        </p:blipFill>
        <p:spPr>
          <a:xfrm>
            <a:off x="8328978" y="253277"/>
            <a:ext cx="3607780" cy="12149843"/>
          </a:xfrm>
          <a:prstGeom prst="rect">
            <a:avLst/>
          </a:prstGeom>
        </p:spPr>
      </p:pic>
      <p:sp>
        <p:nvSpPr>
          <p:cNvPr id="10" name="Rectangle: Rounded Corners 9">
            <a:extLst>
              <a:ext uri="{FF2B5EF4-FFF2-40B4-BE49-F238E27FC236}">
                <a16:creationId xmlns:a16="http://schemas.microsoft.com/office/drawing/2014/main" id="{5D335765-A9E1-D06A-602C-53303AF812BF}"/>
              </a:ext>
            </a:extLst>
          </p:cNvPr>
          <p:cNvSpPr/>
          <p:nvPr/>
        </p:nvSpPr>
        <p:spPr>
          <a:xfrm>
            <a:off x="369681" y="1205346"/>
            <a:ext cx="7768867" cy="4447308"/>
          </a:xfrm>
          <a:prstGeom prst="roundRect">
            <a:avLst>
              <a:gd name="adj" fmla="val 9503"/>
            </a:avLst>
          </a:prstGeom>
          <a:solidFill>
            <a:schemeClr val="bg1"/>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Before the complainant leaves, make sure he/she does not need any form of support. These mainly include but are not limited to: Basic assistance, safety and protection, health care, psychological support, and legal assistance. These are provided based on the need. You should not wait for the investigation to refer. You refer immediately. </a:t>
            </a:r>
          </a:p>
        </p:txBody>
      </p:sp>
    </p:spTree>
    <p:custDataLst>
      <p:tags r:id="rId1"/>
    </p:custDataLst>
    <p:extLst>
      <p:ext uri="{BB962C8B-B14F-4D97-AF65-F5344CB8AC3E}">
        <p14:creationId xmlns:p14="http://schemas.microsoft.com/office/powerpoint/2010/main" val="339888820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1" y="0"/>
            <a:ext cx="12192000" cy="6858000"/>
          </a:xfrm>
          <a:prstGeom prst="rect">
            <a:avLst/>
          </a:prstGeom>
        </p:spPr>
      </p:pic>
      <p:pic>
        <p:nvPicPr>
          <p:cNvPr id="4" name="Picture 3">
            <a:extLst>
              <a:ext uri="{FF2B5EF4-FFF2-40B4-BE49-F238E27FC236}">
                <a16:creationId xmlns:a16="http://schemas.microsoft.com/office/drawing/2014/main" id="{EFDAAC91-7072-92DE-8D20-A223CC05B78D}"/>
              </a:ext>
            </a:extLst>
          </p:cNvPr>
          <p:cNvPicPr>
            <a:picLocks noChangeAspect="1"/>
          </p:cNvPicPr>
          <p:nvPr>
            <p:custDataLst>
              <p:tags r:id="rId2"/>
            </p:custDataLst>
          </p:nvPr>
        </p:nvPicPr>
        <p:blipFill>
          <a:blip r:embed="rId6"/>
          <a:stretch>
            <a:fillRect/>
          </a:stretch>
        </p:blipFill>
        <p:spPr>
          <a:xfrm>
            <a:off x="8328978" y="253277"/>
            <a:ext cx="3607780" cy="12149843"/>
          </a:xfrm>
          <a:prstGeom prst="rect">
            <a:avLst/>
          </a:prstGeom>
        </p:spPr>
      </p:pic>
      <p:sp>
        <p:nvSpPr>
          <p:cNvPr id="10" name="Rectangle: Rounded Corners 9">
            <a:extLst>
              <a:ext uri="{FF2B5EF4-FFF2-40B4-BE49-F238E27FC236}">
                <a16:creationId xmlns:a16="http://schemas.microsoft.com/office/drawing/2014/main" id="{5D335765-A9E1-D06A-602C-53303AF812BF}"/>
              </a:ext>
            </a:extLst>
          </p:cNvPr>
          <p:cNvSpPr/>
          <p:nvPr/>
        </p:nvSpPr>
        <p:spPr>
          <a:xfrm>
            <a:off x="369681" y="1205346"/>
            <a:ext cx="7768867" cy="4447308"/>
          </a:xfrm>
          <a:prstGeom prst="roundRect">
            <a:avLst>
              <a:gd name="adj" fmla="val 9503"/>
            </a:avLst>
          </a:prstGeom>
          <a:solidFill>
            <a:schemeClr val="bg1"/>
          </a:solidFill>
          <a:ln w="381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Before the complainant leaves, make sure he/she does not need any form of support. These mainly include but are not limited to: Basic assistance, safety and protection, health care, psychological support, and legal assistance. These are provided based on the need. You should not wait for the investigation to refer. You refer immediately. </a:t>
            </a:r>
          </a:p>
        </p:txBody>
      </p:sp>
    </p:spTree>
    <p:custDataLst>
      <p:tags r:id="rId1"/>
    </p:custDataLst>
    <p:extLst>
      <p:ext uri="{BB962C8B-B14F-4D97-AF65-F5344CB8AC3E}">
        <p14:creationId xmlns:p14="http://schemas.microsoft.com/office/powerpoint/2010/main" val="363259102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1" y="0"/>
            <a:ext cx="12192000" cy="6858000"/>
          </a:xfrm>
          <a:prstGeom prst="rect">
            <a:avLst/>
          </a:prstGeom>
        </p:spPr>
      </p:pic>
      <p:pic>
        <p:nvPicPr>
          <p:cNvPr id="4" name="Picture 3">
            <a:extLst>
              <a:ext uri="{FF2B5EF4-FFF2-40B4-BE49-F238E27FC236}">
                <a16:creationId xmlns:a16="http://schemas.microsoft.com/office/drawing/2014/main" id="{EFDAAC91-7072-92DE-8D20-A223CC05B78D}"/>
              </a:ext>
            </a:extLst>
          </p:cNvPr>
          <p:cNvPicPr>
            <a:picLocks noChangeAspect="1"/>
          </p:cNvPicPr>
          <p:nvPr>
            <p:custDataLst>
              <p:tags r:id="rId2"/>
            </p:custDataLst>
          </p:nvPr>
        </p:nvPicPr>
        <p:blipFill>
          <a:blip r:embed="rId6"/>
          <a:stretch>
            <a:fillRect/>
          </a:stretch>
        </p:blipFill>
        <p:spPr>
          <a:xfrm>
            <a:off x="8328978" y="253277"/>
            <a:ext cx="3607780" cy="12149843"/>
          </a:xfrm>
          <a:prstGeom prst="rect">
            <a:avLst/>
          </a:prstGeom>
        </p:spPr>
      </p:pic>
      <p:sp>
        <p:nvSpPr>
          <p:cNvPr id="6" name="TextBox 5">
            <a:extLst>
              <a:ext uri="{FF2B5EF4-FFF2-40B4-BE49-F238E27FC236}">
                <a16:creationId xmlns:a16="http://schemas.microsoft.com/office/drawing/2014/main" id="{377C05FF-E66B-D595-D4F5-89FF85E7E513}"/>
              </a:ext>
            </a:extLst>
          </p:cNvPr>
          <p:cNvSpPr txBox="1"/>
          <p:nvPr/>
        </p:nvSpPr>
        <p:spPr>
          <a:xfrm>
            <a:off x="518467" y="2053637"/>
            <a:ext cx="6610790" cy="769441"/>
          </a:xfrm>
          <a:prstGeom prst="rect">
            <a:avLst/>
          </a:prstGeom>
          <a:noFill/>
        </p:spPr>
        <p:txBody>
          <a:bodyPr wrap="square">
            <a:spAutoFit/>
          </a:bodyPr>
          <a:lstStyle/>
          <a:p>
            <a:r>
              <a:rPr lang="en-US" sz="4400" dirty="0"/>
              <a:t>Select Correct sentence</a:t>
            </a:r>
          </a:p>
        </p:txBody>
      </p:sp>
      <p:sp>
        <p:nvSpPr>
          <p:cNvPr id="7" name="Arrow: Pentagon 6">
            <a:hlinkClick r:id="" action="ppaction://hlinkshowjump?jump=nextslide"/>
            <a:extLst>
              <a:ext uri="{FF2B5EF4-FFF2-40B4-BE49-F238E27FC236}">
                <a16:creationId xmlns:a16="http://schemas.microsoft.com/office/drawing/2014/main" id="{C1258CEE-F380-314D-0DDE-9B913E52E82B}"/>
              </a:ext>
            </a:extLst>
          </p:cNvPr>
          <p:cNvSpPr/>
          <p:nvPr/>
        </p:nvSpPr>
        <p:spPr>
          <a:xfrm>
            <a:off x="584489" y="3346538"/>
            <a:ext cx="5345046" cy="1185466"/>
          </a:xfrm>
          <a:prstGeom prst="homePlate">
            <a:avLst>
              <a:gd name="adj" fmla="val 76866"/>
            </a:avLst>
          </a:prstGeom>
          <a:solidFill>
            <a:schemeClr val="accent2">
              <a:lumMod val="40000"/>
              <a:lumOff val="60000"/>
            </a:schemeClr>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a:ln w="6600">
                  <a:solidFill>
                    <a:sysClr val="windowText" lastClr="000000"/>
                  </a:solidFill>
                  <a:prstDash val="solid"/>
                </a:ln>
                <a:solidFill>
                  <a:schemeClr val="tx1"/>
                </a:solidFill>
                <a:latin typeface="Open Sans" panose="020B0606030504020204" pitchFamily="34" charset="0"/>
                <a:ea typeface="Open Sans" panose="020B0606030504020204" pitchFamily="34" charset="0"/>
                <a:cs typeface="Open Sans" panose="020B0606030504020204" pitchFamily="34" charset="0"/>
              </a:rPr>
              <a:t>Play</a:t>
            </a:r>
          </a:p>
        </p:txBody>
      </p:sp>
    </p:spTree>
    <p:custDataLst>
      <p:tags r:id="rId1"/>
    </p:custDataLst>
    <p:extLst>
      <p:ext uri="{BB962C8B-B14F-4D97-AF65-F5344CB8AC3E}">
        <p14:creationId xmlns:p14="http://schemas.microsoft.com/office/powerpoint/2010/main" val="15577957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1" y="0"/>
            <a:ext cx="12192000" cy="6858000"/>
          </a:xfrm>
          <a:prstGeom prst="rect">
            <a:avLst/>
          </a:prstGeom>
        </p:spPr>
      </p:pic>
      <p:pic>
        <p:nvPicPr>
          <p:cNvPr id="4" name="Picture 3">
            <a:extLst>
              <a:ext uri="{FF2B5EF4-FFF2-40B4-BE49-F238E27FC236}">
                <a16:creationId xmlns:a16="http://schemas.microsoft.com/office/drawing/2014/main" id="{EFDAAC91-7072-92DE-8D20-A223CC05B78D}"/>
              </a:ext>
            </a:extLst>
          </p:cNvPr>
          <p:cNvPicPr>
            <a:picLocks noChangeAspect="1"/>
          </p:cNvPicPr>
          <p:nvPr>
            <p:custDataLst>
              <p:tags r:id="rId2"/>
            </p:custDataLst>
          </p:nvPr>
        </p:nvPicPr>
        <p:blipFill>
          <a:blip r:embed="rId6"/>
          <a:stretch>
            <a:fillRect/>
          </a:stretch>
        </p:blipFill>
        <p:spPr>
          <a:xfrm>
            <a:off x="8328978" y="253277"/>
            <a:ext cx="3607780" cy="12149843"/>
          </a:xfrm>
          <a:prstGeom prst="rect">
            <a:avLst/>
          </a:prstGeom>
        </p:spPr>
      </p:pic>
      <p:sp>
        <p:nvSpPr>
          <p:cNvPr id="5" name="ISPRING_QUIZ_SHAPE0"/>
          <p:cNvSpPr/>
          <p:nvPr/>
        </p:nvSpPr>
        <p:spPr>
          <a:xfrm>
            <a:off x="0" y="0"/>
            <a:ext cx="12192000" cy="6858000"/>
          </a:xfrm>
          <a:prstGeom prst="rect">
            <a:avLst/>
          </a:prstGeom>
          <a:solidFill>
            <a:srgbClr val="FFFFFF"/>
          </a:solidFill>
          <a:ln w="12700" cap="flat" cmpd="sng" algn="ctr">
            <a:noFill/>
            <a:prstDash val="solid"/>
            <a:miter lim="800000"/>
          </a:ln>
          <a:effectLst>
            <a:innerShdw>
              <a:scrgbClr r="0" g="0" b="0">
                <a:alpha val="0"/>
              </a:scrgbClr>
            </a:innerShdw>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ISPRING_QUIZ_SHAPE1"/>
          <p:cNvPicPr>
            <a:picLocks/>
          </p:cNvPicPr>
          <p:nvPr/>
        </p:nvPicPr>
        <p:blipFill>
          <a:blip r:embed="rId7">
            <a:extLst>
              <a:ext uri="{28A0092B-C50C-407E-A947-70E740481C1C}">
                <a14:useLocalDpi xmlns:a14="http://schemas.microsoft.com/office/drawing/2010/main" val="0"/>
              </a:ext>
            </a:extLst>
          </a:blip>
          <a:srcRect/>
          <a:stretch>
            <a:fillRect/>
          </a:stretch>
        </p:blipFill>
        <p:spPr>
          <a:xfrm>
            <a:off x="2147570" y="1851660"/>
            <a:ext cx="7899400" cy="4445000"/>
          </a:xfrm>
          <a:prstGeom prst="rect">
            <a:avLst/>
          </a:prstGeom>
          <a:effectLst>
            <a:outerShdw blurRad="114300" dist="38100" dir="5400000" rotWithShape="0">
              <a:scrgbClr r="0" g="0" b="0">
                <a:alpha val="20000"/>
              </a:scrgbClr>
            </a:outerShdw>
          </a:effectLst>
        </p:spPr>
      </p:pic>
      <p:sp>
        <p:nvSpPr>
          <p:cNvPr id="11" name="ISPRING_QUIZ_SHAPE2"/>
          <p:cNvSpPr txBox="1"/>
          <p:nvPr/>
        </p:nvSpPr>
        <p:spPr>
          <a:xfrm>
            <a:off x="731520" y="411480"/>
            <a:ext cx="10728960" cy="553998"/>
          </a:xfrm>
          <a:prstGeom prst="rect">
            <a:avLst/>
          </a:prstGeom>
          <a:noFill/>
          <a:effectLst>
            <a:innerShdw>
              <a:scrgbClr r="0" g="0" b="0">
                <a:alpha val="0"/>
              </a:scrgbClr>
            </a:innerShdw>
          </a:effectLst>
        </p:spPr>
        <p:txBody>
          <a:bodyPr vert="horz" rtlCol="0">
            <a:spAutoFit/>
          </a:bodyPr>
          <a:lstStyle/>
          <a:p>
            <a:pPr algn="ctr"/>
            <a:r>
              <a:rPr lang="en-US" sz="3000" smtClean="0">
                <a:solidFill>
                  <a:srgbClr val="343944"/>
                </a:solidFill>
                <a:effectLst/>
                <a:latin typeface="Segoe UI" panose="020B0502040204020203" pitchFamily="34" charset="0"/>
              </a:rPr>
              <a:t>   Quiz</a:t>
            </a:r>
            <a:endParaRPr lang="en-US" sz="3000">
              <a:solidFill>
                <a:srgbClr val="343944"/>
              </a:solidFill>
              <a:effectLst/>
              <a:latin typeface="Segoe UI" panose="020B0502040204020203" pitchFamily="34" charset="0"/>
            </a:endParaRPr>
          </a:p>
        </p:txBody>
      </p:sp>
      <p:pic>
        <p:nvPicPr>
          <p:cNvPr id="12" name="ISPRING_QUIZ_SHAPE3"/>
          <p:cNvPicPr>
            <a:picLocks/>
          </p:cNvPicPr>
          <p:nvPr/>
        </p:nvPicPr>
        <p:blipFill>
          <a:blip r:embed="rId8">
            <a:extLst>
              <a:ext uri="{28A0092B-C50C-407E-A947-70E740481C1C}">
                <a14:useLocalDpi xmlns:a14="http://schemas.microsoft.com/office/drawing/2010/main" val="0"/>
              </a:ext>
            </a:extLst>
          </a:blip>
          <a:srcRect/>
          <a:stretch>
            <a:fillRect/>
          </a:stretch>
        </p:blipFill>
        <p:spPr>
          <a:xfrm>
            <a:off x="5357855" y="482600"/>
            <a:ext cx="406400" cy="406400"/>
          </a:xfrm>
          <a:prstGeom prst="rect">
            <a:avLst/>
          </a:prstGeom>
          <a:effectLst>
            <a:innerShdw>
              <a:scrgbClr r="0" g="0" b="0">
                <a:alpha val="0"/>
              </a:scrgbClr>
            </a:innerShdw>
          </a:effectLst>
        </p:spPr>
      </p:pic>
      <p:sp>
        <p:nvSpPr>
          <p:cNvPr id="13" name="ISPRING_QUIZ_SHAPE4"/>
          <p:cNvSpPr txBox="1"/>
          <p:nvPr/>
        </p:nvSpPr>
        <p:spPr>
          <a:xfrm>
            <a:off x="731520" y="1097280"/>
            <a:ext cx="10728960" cy="430887"/>
          </a:xfrm>
          <a:prstGeom prst="rect">
            <a:avLst/>
          </a:prstGeom>
          <a:noFill/>
          <a:effectLst>
            <a:innerShdw>
              <a:scrgbClr r="0" g="0" b="0">
                <a:alpha val="0"/>
              </a:scrgbClr>
            </a:innerShdw>
          </a:effectLst>
        </p:spPr>
        <p:txBody>
          <a:bodyPr vert="horz" rtlCol="0">
            <a:spAutoFit/>
          </a:bodyPr>
          <a:lstStyle/>
          <a:p>
            <a:pPr algn="ctr"/>
            <a:r>
              <a:rPr lang="en-US" sz="2200" smtClean="0">
                <a:solidFill>
                  <a:srgbClr val="343944"/>
                </a:solidFill>
                <a:effectLst/>
                <a:latin typeface="Segoe UI" panose="020B0502040204020203" pitchFamily="34" charset="0"/>
              </a:rPr>
              <a:t>Click the </a:t>
            </a:r>
            <a:r>
              <a:rPr lang="en-US" sz="2200" b="1" smtClean="0">
                <a:solidFill>
                  <a:srgbClr val="343944"/>
                </a:solidFill>
                <a:effectLst/>
                <a:latin typeface="Segoe UI Semibold" panose="020B0702040204020203" pitchFamily="34" charset="0"/>
              </a:rPr>
              <a:t>Quiz</a:t>
            </a:r>
            <a:r>
              <a:rPr lang="en-US" sz="2200" smtClean="0">
                <a:solidFill>
                  <a:srgbClr val="343944"/>
                </a:solidFill>
                <a:effectLst/>
                <a:latin typeface="Segoe UI" panose="020B0502040204020203" pitchFamily="34" charset="0"/>
              </a:rPr>
              <a:t> button to edit this object</a:t>
            </a:r>
            <a:endParaRPr lang="en-US" sz="2200">
              <a:solidFill>
                <a:srgbClr val="343944"/>
              </a:solidFill>
              <a:effectLst/>
              <a:latin typeface="Segoe UI" panose="020B0502040204020203" pitchFamily="34" charset="0"/>
            </a:endParaRPr>
          </a:p>
        </p:txBody>
      </p:sp>
    </p:spTree>
    <p:custDataLst>
      <p:tags r:id="rId1"/>
    </p:custDataLst>
    <p:extLst>
      <p:ext uri="{BB962C8B-B14F-4D97-AF65-F5344CB8AC3E}">
        <p14:creationId xmlns:p14="http://schemas.microsoft.com/office/powerpoint/2010/main" val="140561604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1" y="0"/>
            <a:ext cx="12192000" cy="6858000"/>
          </a:xfrm>
          <a:prstGeom prst="rect">
            <a:avLst/>
          </a:prstGeom>
        </p:spPr>
      </p:pic>
      <p:pic>
        <p:nvPicPr>
          <p:cNvPr id="4" name="Picture 3">
            <a:extLst>
              <a:ext uri="{FF2B5EF4-FFF2-40B4-BE49-F238E27FC236}">
                <a16:creationId xmlns:a16="http://schemas.microsoft.com/office/drawing/2014/main" id="{EFDAAC91-7072-92DE-8D20-A223CC05B78D}"/>
              </a:ext>
            </a:extLst>
          </p:cNvPr>
          <p:cNvPicPr>
            <a:picLocks noChangeAspect="1"/>
          </p:cNvPicPr>
          <p:nvPr>
            <p:custDataLst>
              <p:tags r:id="rId2"/>
            </p:custDataLst>
          </p:nvPr>
        </p:nvPicPr>
        <p:blipFill>
          <a:blip r:embed="rId6"/>
          <a:stretch>
            <a:fillRect/>
          </a:stretch>
        </p:blipFill>
        <p:spPr>
          <a:xfrm>
            <a:off x="8328978" y="253277"/>
            <a:ext cx="3607780" cy="12149843"/>
          </a:xfrm>
          <a:prstGeom prst="rect">
            <a:avLst/>
          </a:prstGeom>
        </p:spPr>
      </p:pic>
      <p:sp>
        <p:nvSpPr>
          <p:cNvPr id="3" name="Arrow: Pentagon 2">
            <a:hlinkClick r:id="rId7" action="ppaction://program"/>
            <a:extLst>
              <a:ext uri="{FF2B5EF4-FFF2-40B4-BE49-F238E27FC236}">
                <a16:creationId xmlns:a16="http://schemas.microsoft.com/office/drawing/2014/main" id="{3CBEA287-BC0E-5609-BCC3-6148615CA866}"/>
              </a:ext>
            </a:extLst>
          </p:cNvPr>
          <p:cNvSpPr/>
          <p:nvPr/>
        </p:nvSpPr>
        <p:spPr>
          <a:xfrm>
            <a:off x="1011383" y="2992131"/>
            <a:ext cx="5345046" cy="1185466"/>
          </a:xfrm>
          <a:prstGeom prst="homePlate">
            <a:avLst>
              <a:gd name="adj" fmla="val 76866"/>
            </a:avLst>
          </a:prstGeom>
          <a:solidFill>
            <a:schemeClr val="accent2">
              <a:lumMod val="40000"/>
              <a:lumOff val="60000"/>
            </a:schemeClr>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a:ln w="6600">
                  <a:solidFill>
                    <a:sysClr val="windowText" lastClr="000000"/>
                  </a:solidFill>
                  <a:prstDash val="solid"/>
                </a:ln>
                <a:solidFill>
                  <a:schemeClr val="tx1"/>
                </a:solidFill>
                <a:latin typeface="Open Sans" panose="020B0606030504020204" pitchFamily="34" charset="0"/>
                <a:ea typeface="Open Sans" panose="020B0606030504020204" pitchFamily="34" charset="0"/>
                <a:cs typeface="Open Sans" panose="020B0606030504020204" pitchFamily="34" charset="0"/>
              </a:rPr>
              <a:t>Next Lesson</a:t>
            </a:r>
          </a:p>
        </p:txBody>
      </p:sp>
    </p:spTree>
    <p:custDataLst>
      <p:tags r:id="rId1"/>
    </p:custDataLst>
    <p:extLst>
      <p:ext uri="{BB962C8B-B14F-4D97-AF65-F5344CB8AC3E}">
        <p14:creationId xmlns:p14="http://schemas.microsoft.com/office/powerpoint/2010/main" val="416593919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UUID" val="{F3456DDD-EE9B-4E1A-B46F-0213B0102D46}"/>
  <p:tag name="ISPRING_PROJECT_VERSION" val="9.3"/>
  <p:tag name="ISPRING_PROJECT_FOLDER_UPDATED" val="1"/>
  <p:tag name="ISPRING_FIRST_PUBLISH" val="1"/>
  <p:tag name="ISPRING_ULTRA_SCORM_COURSE_ID" val="BD5D66B7-D1C6-4C77-8D89-60C78DEC2BB3"/>
  <p:tag name="ISPRING_CMI5_LAUNCH_METHOD" val="any window"/>
  <p:tag name="ISPRING_SCORM_RATE_SLIDES" val="0"/>
  <p:tag name="ISPRING_PRESENTATION_COURSE_TITLE" val="Getting Started with iSpring Suite"/>
  <p:tag name="ISPRINGCLOUDFOLDERID" val="1"/>
  <p:tag name="ISPRINGONLINEFOLDERID" val="1"/>
  <p:tag name="ISPRING-SUITE_ISPRING_CURRENT_PLAYER_ID" val="universal"/>
  <p:tag name="ISPRING_LMS_API_VERSION" val="SCORM 1.2"/>
  <p:tag name="FLASHSPRING_ZOOM_TAG" val="70"/>
  <p:tag name="ISPRING_PRESENTATION_INFO_2" val="&lt;?xml version=&quot;1.0&quot; encoding=&quot;UTF-8&quot; standalone=&quot;no&quot; ?&gt;&#10;&lt;presentation2&gt;&#10;&#10;  &lt;slides&gt;&#10;    &lt;slide id=&quot;{63B4AA51-2E8C-4BA8-B5A8-C7E7941CC9B4}&quot; pptId=&quot;343&quot;/&gt;&#10;    &lt;slide id=&quot;{B85F80B4-1463-4D99-B4EB-3281B3D4D75C}&quot; pptId=&quot;347&quot;/&gt;&#10;    &lt;slide id=&quot;{42707736-AD57-4B34-8145-5B9D71B23F3E}&quot; pptId=&quot;348&quot;/&gt;&#10;  &lt;/slides&gt;&#10;&#10;  &lt;narration&gt;&#10;    &lt;audioTracks&gt;&#10;      &lt;audioTrack muted=&quot;false&quot; name=&quot;Text-to-speech clip — Audio  1&quot; resource=&quot;d4480986&quot; slideId=&quot;&quot; startTime=&quot;0&quot; volume=&quot;1&quot;&gt;&#10;        &lt;audio channels=&quot;1&quot; format=&quot;fltp&quot; sampleRate=&quot;24000&quot;/&gt;&#10;      &lt;/audioTrack&gt;&#10;    &lt;/audioTracks&gt;&#10;    &lt;videoTracks/&gt;&#10;  &lt;/narration&gt;&#10;&#10;&lt;/presentation2&gt;&#10;"/>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universal&quot;,&quot;studioSettings&quot;:{&quot;useMobileViewer&quot;:&quot;T_FALSE&quot;}},&quot;advancedSettings&quot;:{&quot;enableTextAllocation&quot;:&quot;T_TRUE&quot;,&quot;viewingFromLocalDrive&quot;:&quot;T_TRUE&quot;,&quot;contentScale&quot;:75,&quot;contentScaleMode&quot;:&quot;FIT_TO_WINDOW&quot;},&quot;accessibilitySettings&quot;:{&quot;enabled&quot;:&quot;T_FALSE&quot;,&quot;language&quot;:&quot;EN&quot;},&quot;compressionSettings&quot;:{&quot;imageSettings&quot;:{&quot;jpegQuality&quot;:100,&quot;optimizeImageForResolution&quot;:&quot;T_FALSE&quot;},&quot;audioQuality&quot;:70,&quot;videoQuality&quot;:68},&quot;protectionSettings&quot;:{&quot;watermarkEnabled&quot;:&quot;T_FALSE&quot;,&quot;watermarkPosition&quot;:&quot;MIDDLE_CENTER&quot;,&quot;openWatermarkUrl&quot;:&quot;T_FALSE&quot;,&quot;watermarkUrl&quot;:&quot;https://&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wordSettings&quot;:{&quot;printCopies&quot;:1},&quot;studioSettings&quot;:{&quot;onlineDestinationFolderId&quot;:&quot;0&quot;}}"/>
  <p:tag name="ISPRING_WEBLINKS_TARGET" val="_self"/>
  <p:tag name="ISPRING_WEBLINKS_TARGETMJT" val="_self"/>
  <p:tag name="ISPRING_ULTRA_SCORM_COURCE_TITLE" val="dealing_disclosure"/>
  <p:tag name="ISPRING_PRESENTATION_TITLE" val="dealing_disclosure"/>
  <p:tag name="ISPRING_SCORM_RATE_QUIZZES" val="1"/>
  <p:tag name="ISPRING_SCORM_PASSING_SCORE" val="80.000000"/>
  <p:tag name="ISPRING_OUTPUT_FOLDER" val="[[&quot;\uFFFD\uFFFDzV{57C549E0-46E2-4BE2-A8C6-FFFABDEA4AE1}&quot;,&quot;C:\\Users\\hp\\Desktop\\Projects\\Nabad\\Nabad\\safeguarding\\en\\lessons&quot;],[&quot;N\uFFFD\u0018\u0012{FE710B7D-E998-49F5-8687-981FF794AE92}&quot;,&quot;C:\\Users\\pc\\Desktop\\Nabad\\safeguarding\\en\\lessons&quot;]]"/>
  <p:tag name="ISPRING_RESOURCE_FOLDER" val="C:\Users\hp\Desktop\Projects\Nabad\Nabad\safeguarding\en\lessons\dealing_disclosure"/>
  <p:tag name="ISPRING_PRESENTATION_PATH" val="C:\Users\hp\Desktop\Projects\Nabad\Nabad\safeguarding\en\lessons\dealing_disclosure.pptx"/>
  <p:tag name="ISPRING_SCREEN_RECS_UPDATED" val="C:\Users\hp\Desktop\Projects\Nabad\Nabad\safeguarding\en\lessons\dealing_disclosure"/>
  <p:tag name="ISPRING_SCORM_ENDPOINT" val="&lt;endpoint&gt;&lt;enable&gt;0&lt;/enable&gt;&lt;lrs&gt;https://&lt;/lrs&gt;&lt;auth&gt;0&lt;/auth&gt;&lt;login&gt;&lt;/login&gt;&lt;password&gt;&lt;/password&gt;&lt;key&gt;&lt;/key&gt;&lt;name&gt;&lt;/name&gt;&lt;email&gt;&lt;/email&gt;&lt;/endpoint&gt;&#10;"/>
  <p:tag name="ISPRING-SUITE_ISPRING_PLAYERS_CUSTOMIZATION_2" val="{&quot;universal&quot;:{&quot;skinSettings&quot;:{&quot;borderRadius&quot;:10,&quot;colors&quot;:{&quot;asideBackground&quot;:{&quot;color&quot;:&quot;#EA7540&quot;,&quot;opacity&quot;:1,&quot;type&quot;:&quot;SOLID&quot;},&quot;asideElementBackgroundActive&quot;:{&quot;color&quot;:&quot;#414141&quot;,&quot;opacity&quot;:1,&quot;type&quot;:&quot;SOLID&quot;},&quot;asideElementBackgroundHover&quot;:{&quot;color&quot;:&quot;#FDAA84&quot;,&quot;opacity&quot;:1,&quot;type&quot;:&quot;SOLID&quot;},&quot;asideElementText&quot;:{&quot;color&quot;:&quot;#261813&quot;,&quot;opacity&quot;:1,&quot;type&quot;:&quot;SOLID&quot;},&quot;asideElementTextActive&quot;:{&quot;color&quot;:&quot;#FFFFFF&quot;,&quot;opacity&quot;:1,&quot;type&quot;:&quot;SOLID&quot;},&quot;asideElementTextHover&quot;:{&quot;color&quot;:&quot;#261813&quot;,&quot;opacity&quot;:1,&quot;type&quot;:&quot;SOLID&quot;},&quot;asideLogoBackground&quot;:{&quot;color&quot;:&quot;#EFF1F2&quot;,&quot;opacity&quot;:1,&quot;type&quot;:&quot;SOLID&quot;},&quot;pageBackground&quot;:{&quot;color&quot;:&quot;#F4E9E5&quot;,&quot;opacity&quot;:1,&quot;type&quot;:&quot;SOLID&quot;},&quot;playerBackground&quot;:{&quot;color&quot;:&quot;#FFFFFF&quot;,&quot;opacity&quot;:1,&quot;type&quot;:&quot;SOLID&quot;},&quot;playerText&quot;:{&quot;color&quot;:&quot;#616870&quot;,&quot;opacity&quot;:1,&quot;type&quot;:&quot;SOLID&quot;},&quot;primaryButtonBackground&quot;:{&quot;color&quot;:&quot;#374B5B&quot;,&quot;opacity&quot;:1,&quot;type&quot;:&quot;SOLID&quot;},&quot;primaryButtonBackgroundHover&quot;:{&quot;color&quot;:&quot;#EA7540&quot;,&quot;opacity&quot;:1,&quot;type&quot;:&quot;SOLID&quot;},&quot;primaryButtonBorder&quot;:{&quot;color&quot;:&quot;#374B5B&quot;,&quot;opacity&quot;:1,&quot;type&quot;:&quot;SOLID&quot;},&quot;primaryButtonBorderHover&quot;:{&quot;color&quot;:&quot;#EA7540&quot;,&quot;opacity&quot;:1,&quot;type&quot;:&quot;SOLID&quot;},&quot;primaryButtonText&quot;:{&quot;color&quot;:&quot;#FFFFFF&quot;,&quot;opacity&quot;:1,&quot;type&quot;:&quot;SOLID&quot;},&quot;primaryButtonTextHover&quot;:{&quot;color&quot;:&quot;#FFFFFF&quot;,&quot;opacity&quot;:1,&quot;type&quot;:&quot;SOLID&quot;},&quot;secondaryButtonBackground&quot;:{&quot;color&quot;:&quot;#F1F2F4&quot;,&quot;opacity&quot;:1,&quot;type&quot;:&quot;SOLID&quot;},&quot;secondaryButtonBackgroundHover&quot;:{&quot;color&quot;:&quot;#E5E5E5&quot;,&quot;opacity&quot;:1,&quot;type&quot;:&quot;SOLID&quot;},&quot;secondaryButtonBorder&quot;:{&quot;color&quot;:&quot;#F1F2F4&quot;,&quot;opacity&quot;:1,&quot;type&quot;:&quot;SOLID&quot;},&quot;secondaryButtonBorderHover&quot;:{&quot;color&quot;:&quot;#E5E5E5&quot;,&quot;opacity&quot;:1,&quot;type&quot;:&quot;SOLID&quot;},&quot;secondaryButtonText&quot;:{&quot;color&quot;:&quot;#616870&quot;,&quot;opacity&quot;:1,&quot;type&quot;:&quot;SOLID&quot;},&quot;secondaryButtonTextHover&quot;:{&quot;color&quot;:&quot;#616870&quot;,&quot;opacity&quot;:1,&quot;type&quot;:&quot;SOLID&quot;}},&quot;controlPanel&quot;:{&quot;navigationMode&quot;:&quot;bySlides&quot;,&quot;progressBar&quot;:{&quot;enabled&quot;:true,&quot;mode&quot;:&quot;presentationTimeline&quot;,&quot;showLabels&quot;:true,&quot;visible&quot;:false},&quot;showCCButton&quot;:false,&quot;showNextButton&quot;:true,&quot;showOutline&quot;:false,&quot;showPlayPause&quot;:false,&quot;showPlaybackRateButton&quot;:false,&quot;showPrevButton&quot;:true,&quot;showRewind&quot;:false,&quot;showSlideNumbers&quot;:false,&quot;showSlideOnlyButton&quot;:true,&quot;showSubtitlesButton&quot;:false,&quot;showTimer&quot;:false,&quot;showVolumeControl&quot;:false,&quot;visible&quot;:true},&quot;fontFamily&quot;:&quot;Arial&quot;,&quot;miniskinCustomizationEnabled&quot;:false,&quot;outlinePanel&quot;:{&quot;highlightViewedEntries&quot;:false,&quot;multilevel&quot;:true,&quot;numberEntries&quot;:true,&quot;search&quot;:true,&quot;thumbnails&quot;:true},&quot;sidePanel&quot;:{&quot;showAtLeft&quot;:false,&quot;showLogo&quot;:false,&quot;showNotes&quot;:false,&quot;showOutline&quot;:false,&quot;showPresenterInfo&quot;:false,&quot;showPresenterVideo&quot;:false,&quot;visible&quot;:false},&quot;titlePanel&quot;:{&quot;buttons&quot;:[&quot;attachments&quot;,&quot;markerTools&quot;,&quot;presenterInfo&quot;],&quot;buttonsAtLeft&quot;:true,&quot;courseTitleVisible&quot;:true,&quot;showLogo&quot;:false,&quot;visible&quot;:false},&quot;version&quot;:&quot;1.2&quot;},&quot;skinMessages&quot;:{&quot;PB_ACCESSIBLE_ARIA_LABEL_BACK_TO_BEGIN&quot;:&quot;Go to the beginning of the slide&quot;,&quot;PB_ACCESSIBLE_ARIA_LABEL_BOTTOM_PANEL&quot;:&quot;Bottom Bar&quot;,&quot;PB_ACCESSIBLE_ARIA_LABEL_NAVIGATION_BUTTONS&quot;:&quot;Navigation buttons&quot;,&quot;PB_ACCESSIBLE_ARIA_LABEL_SETTINGS&quot;:&quot;Accessibility Settings&quot;,&quot;PB_ACCESSIBLE_ARIA_LABEL_SLIDE&quot;:&quot;Slide&quot;,&quot;PB_ACCESSIBLE_ARIA_LABEL_TOP_PANEL&quot;:&quot;Top Bar&quot;,&quot;PB_ACCESSIBLE_AUDIO_NARRATION_LABEL&quot;:&quot;Audio narration&quot;,&quot;PB_ACCESSIBLE_AUDIO_SUBTITLES_LABEL&quot;:&quot;Closed Captions&quot;,&quot;PB_ACCESSIBLE_NAVIGATION_NEXT_BUTTON&quot;:&quot;Next&quot;,&quot;PB_ACCESSIBLE_NAVIGATION_PREV_BUTTON&quot;:&quot;Previous&quot;,&quot;PB_ACCESSIBLE_SKIN_ENABLE_ACCESSIBILITY_MODE&quot;:&quot;Turn on accessibility mode&quot;,&quot;PB_ACCESSIBLE_SKIN_ENABLE_NORMAL_MODE&quot;:&quot;Turn off accessibility mode&quot;,&quot;PB_ACCESSIBLE_SKIN_PRESENTER_PHOTO&quot;:&quot;Presenter photo&quot;,&quot;PB_ACCESSIBLE_SLIDE_N_OF_COUNT&quot;:&quot;Slide %SLIDE_NUMBER% of %TOTAL_SLIDES%&quot;,&quot;PB_ACCESSIBLE_VIDEO_NARRATION_LABEL&quot;:&quot;Video narration&quot;,&quot;PB_ACCESSIBLE_WATERMARK_SKIN_CREATED_WITH&quot;:&quot;Created with iSpring evaluation version&quot;,&quot;PB_ATTACHMENT_DOCUMENT_SUBTITLE&quot;:&quot;Document&quot;,&quot;PB_ATTACHMENT_FILE_SUBTITLE&quot;:&quot;File&quot;,&quot;PB_ATTACHMENT_IMAGE_SUBTITLE&quot;:&quot;Picture&quot;,&quot;PB_ATTACHMENT_LINK_SUBTITLE&quot;:&quot;Link&quot;,&quot;PB_ATTACHMENT_VIDEO_SUBTITLE&quot;:&quot;Video&quot;,&quot;PB_BACK_TO_APP_BUTTON_LABEL&quot;:&quot;Go back&quot;,&quot;PB_CONTROL_PANEL_CLOSED_CAPTIONS&quot;:&quot;Notes&quot;,&quot;PB_CONTROL_PANEL_EXIT_FULL_SCREEN&quot;:&quot;Exit full screen&quot;,&quot;PB_CONTROL_PANEL_FULL_SCREEN&quot;:&quot;Full screen&quot;,&quot;PB_CONTROL_PANEL_NEXT&quot;:&quot;Next&quot;,&quot;PB_CONTROL_PANEL_OUTLINE&quot;:&quot;Outline&quot;,&quot;PB_CONTROL_PANEL_PREV&quot;:&quot;&quot;,&quot;PB_CONTROL_PANEL_REPLAY&quot;:&quot;Replay&quot;,&quot;PB_CONTROL_PANEL_SLIDE_COUNTER&quot;:&quot;%SLIDE_NUMBER% of %TOTAL_SLIDES%&quot;,&quot;PB_CONTROL_PANEL_SUBTITLES&quot;:&quot;Closed Captions&quot;,&quot;PB_CONTROL_PANEL_VOLUME_CONTROL&quot;:&quot;Volume&quot;,&quot;PB_CURRENT_SLIDE_IS_NOT_COMPLETED&quot;:&quot;Complete the slide to go to the next one.&quot;,&quot;PB_DOMAIN_RESTRICTION&quot;:&quot;Sorry, the content author has prohibited sharing the presentation on this domain.&quot;,&quot;PB_DRAWING_TOOLS_END_DRAWING&quot;:&quot;Finish drawing&quot;,&quot;PB_DRAWING_TOOLS_ERASER&quot;:&quot;Eraser&quot;,&quot;PB_DRAWING_TOOLS_ERASE_ALL&quot;:&quot;Erase all&quot;,&quot;PB_DRAWING_TOOLS_HIGHLIGHTER&quot;:&quot;Highlighter&quot;,&quot;PB_DRAWING_TOOLS_PEN&quot;:&quot;Pen&quot;,&quot;PB_ENTER_PASSWORD&quot;:&quot;Enter the password to view this presentation.&quot;,&quot;PB_INCORRECT_PASSWORD&quot;:&quot;Incorrect password.&quot;,&quot;PB_INTERACTION_SLIDE_WINDOW_TEXT&quot;:&quot;To advance to the next slide, complete this interaction.&quot;,&quot;PB_MESSAGE_BOX_NO&quot;:&quot;No&quot;,&quot;PB_MESSAGE_BOX_OK&quot;:&quot;OK&quot;,&quot;PB_MESSAGE_BOX_YES&quot;:&quot;Yes&quot;,&quot;PB_NAVIGATION_IS_RESTRICTED&quot;:&quot;You can only view slides in order.&quot;,&quot;PB_NAVIGATION_IS_SEQUENTIAL&quot;:&quot;You can only view slides in order.&quot;,&quot;PB_PLAYBACK_RATE_MENU_CAPTION&quot;:&quot;Speed&quot;,&quot;PB_PRECEDING_QUIZ_FAILED_WINDOW_TEXT&quot;:&quot;You haven't passed the quiz on slide %SLIDE_INDEX% and can't advance to the next slide.&quot;,&quot;PB_PRECEDING_QUIZ_NOT_COMPLETED_WINDOW_TEXT&quot;:&quot;To advance to this slide, complete the quiz on slide %SLIDE_INDEX%.&quot;,&quot;PB_PRECEDING_QUIZ_NOT_PASSED_WINDOW_TEXT&quot;:&quot;To advance to this slide, you need to pass the quiz on slide %SLIDE_INDEX%.&quot;,&quot;PB_PRECEDING_SCENARIO_FAILED_WINDOW_TEXT&quot;:&quot;You haven't passed the role-play on slide %SLIDE_INDEX% and can't advance to the next slide.&quot;,&quot;PB_PRECEDING_SCENARIO_NOT_COMPLETED_WINDOW_TEXT&quot;:&quot;To advance to this slide, complete the role-play on slide %SLIDE_INDEX%.&quot;,&quot;PB_PRECEDING_SCENARIO_NOT_PASSED_WINDOW_TEXT&quot;:&quot;To advance to this slide, you need to pass the role-play on slide %SLIDE_INDEX%.&quot;,&quot;PB_PRESENTER_COLLAPSE_BIO&quot;:&quot;Show less&quot;,&quot;PB_PRESENTER_EMAIL&quot;:&quot;Email&quot;,&quot;PB_PRESENTER_EXPAND_BIO&quot;:&quot;Show more&quot;,&quot;PB_PRESENTER_NO_INFO&quot;:&quot;No presenter info.&quot;,&quot;PB_PRESENTER_WEBSITE&quot;:&quot;Website&quot;,&quot;PB_QUIZ_SLIDE_WINDOW_TEXT&quot;:&quot;To advance to the next slide, complete this quiz.&quot;,&quot;PB_RATE_MENU_CAPTION&quot;:&quot;Speed&quot;,&quot;PB_RATE_MENU_DEFAULT_RATE&quot;:&quot;Normal&quot;,&quot;PB_RESUME_PRESENTATION_WINDOW_TEXT&quot;:&quot;Do you want to resume where you left off?&quot;,&quot;PB_SCENARIO_SLIDE_WINDOW_TEXT&quot;:&quot;To advance to the next slide, complete this role-play.&quot;,&quot;PB_SEARCH_CANCEL&quot;:&quot;Cancel&quot;,&quot;PB_SEARCH_NO_RESULTS_LABEL&quot;:&quot;No matches found.&quot;,&quot;PB_SEARCH_PANEL_DEFAULT_TEXT&quot;:&quot;Search…&quot;,&quot;PB_SEARCH_RESULTS_LABEL&quot;:&quot;Search results&quot;,&quot;PB_SEARCH_RESULT_IN_NOTES&quot;:&quot;in notes&quot;,&quot;PB_SEARCH_RESULT_IN_TEXT_LABEL&quot;:&quot;in slide&quot;,&quot;PB_SUBTITLES_MENU_CAPTION&quot;:&quot;Subtitles&quot;,&quot;PB_SUBTITLES_OFF&quot;:&quot;Off&quot;,&quot;PB_TAB_NOTES_LABEL&quot;:&quot;Notes&quot;,&quot;PB_TAB_OUTLINE_LABEL&quot;:&quot;Slides&quot;,&quot;PB_TIME_RESTRICTION&quot;:&quot;Sorry, the content author has prohibited viewing the presentation at this time.&quot;,&quot;PB_TITLE_PANEL_ATTACHMENTS&quot;:&quot;Resources&quot;,&quot;PB_TITLE_PANEL_MARKER_TOOLS&quot;:&quot;Drawing&quot;,&quot;PB_TITLE_PANEL_NOTES&quot;:&quot;Notes&quot;,&quot;PB_TITLE_PANEL_OUTLINE&quot;:&quot;Outline&quot;,&quot;PB_TITLE_PANEL_PRESENTER_INFO&quot;:&quot;Presenter Info&quot;,&quot;PB_TREE_CONTROL_LOADING&quot;:&quot;Loading…&quot;,&quot;PB_VIDEO_WINDOW_NO_VIDEO_LABEL&quot;:&quot;No video&quot;},&quot;playbackAndNavigationSettings&quot;:{&quot;autoStart&quot;:true,&quot;saveAnimationStates&quot;:true,&quot;loopPresentation&quot;:false,&quot;autoPlayAnimations&quot;:false,&quot;autoPlayAnimationsTime&quot;:1,&quot;navigationType&quot;:&quot;LIMITED&quot;,&quot;resumeMode&quot;:&quot;PROMPT&quot;,&quot;enableKeyboardNavigation&quot;:true},&quot;keyboardSettings&quot;:&quot;&quot;,&quot;skinVersion&quot;:3,&quot;skinCompatibleVersion&quot;:0,&quot;publishSettings&quot;:{&quot;backgroundColor&quot;:&quot;#F4E9E5&quot;,&quot;playerDimensions&quot;:{&quot;height&quot;:92,&quot;width&quot;:16},&quot;playerModule&quot;:&quot;UniversalHtml&quot;,&quot;presentationContent&quot;:{&quot;metadata&quot;:{&quot;references&quot;:false,&quot;texts&quot;:[&quot;DT_HYPERLINK_TOOLTIP&quot;]},&quot;resources&quot;:{&quot;attachments&quot;:false,&quot;fonts&quot;:[{&quot;charsets&quot;:{&quot;dynamicFormatted&quot;:[&quot;DCT_INTERACTIVITY_TEXT&quot;,&quot;DCT_INTERACTIVITY_SEMIBOLD_TEXT&quot;],&quot;dynamicPlain&quot;:[&quot;DCT_HYPERLINK_TOOLTIP&quot;],&quot;static&quot;:[&quot;Next&quot;,&quot;Full screen&quot;,&quot;Exit full screen&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quot;,&quot;fontFamily&quot;:&quot;Arial&quot;,&quot;isBold&quot;:false,&quot;isItalic&quot;:false,&quot;isSemibold&quot;:false,&quot;substituteFontFamily&quot;:&quot;Arial&quot;},{&quot;charsets&quot;:{&quot;dynamicFormatted&quot;:[&quot;DCT_INTERACTIVITY_TEXT&quot;,&quot;DCT_INTERACTIVITY_SEMIBOLD_TEXT&quot;],&quot;dynamicPlain&quot;:[&quot;DCT_HYPERLINK_TOOLTIP&quot;],&quot;static&quot;:[&quot;Next&quot;,&quot;Full screen&quot;,&quot;Exit full screen&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b&quot;,&quot;fontFamily&quot;:&quot;Arial&quot;,&quot;isBold&quot;:true,&quot;isItalic&quot;:false,&quot;isSemibold&quot;:false,&quot;substituteFontFamily&quot;:&quot;Arial&quot;},{&quot;charsets&quot;:{&quot;dynamicFormatted&quot;:[&quot;DCT_INTERACTIVITY_TEXT&quot;,&quot;DCT_INTERACTIVITY_SEMIBOLD_TEXT&quot;],&quot;dynamicPlain&quot;:[&quot;DCT_HYPERLINK_TOOLTIP&quot;],&quot;static&quot;:[&quot;Next&quot;,&quot;Full screen&quot;,&quot;Exit full screen&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i&quot;,&quot;fontFamily&quot;:&quot;Arial&quot;,&quot;isBold&quot;:false,&quot;isItalic&quot;:true,&quot;isSemibold&quot;:false,&quot;substituteFontFamily&quot;:&quot;Arial&quot;},{&quot;charsets&quot;:{&quot;dynamicFormatted&quot;:[&quot;DCT_INTERACTIVITY_TEXT&quot;,&quot;DCT_INTERACTIVITY_SEMIBOLD_TEXT&quot;],&quot;dynamicPlain&quot;:[&quot;DCT_HYPERLINK_TOOLTIP&quot;],&quot;static&quot;:[&quot;Next&quot;,&quot;Full screen&quot;,&quot;Exit full screen&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bi&quot;,&quot;fontFamily&quot;:&quot;Arial&quot;,&quot;isBold&quot;:true,&quot;isItalic&quot;:true,&quot;isSemibold&quot;:false,&quot;substituteFontFamily&quot;:&quot;Arial&quot;},{&quot;charsets&quot;:{&quot;dynamicFormatted&quot;:[&quot;DCT_INTERACTIVITY_TEXT&quot;,&quot;DCT_INTERACTIVITY_SEMIBOLD_TEXT&quot;],&quot;dynamicPlain&quot;:[&quot;DCT_HYPERLINK_TOOLTIP&quot;],&quot;static&quot;:[&quot;Next&quot;,&quot;Full screen&quot;,&quot;Exit full screen&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sb&quot;,&quot;fontFamily&quot;:&quot;Arial&quot;,&quot;isBold&quot;:false,&quot;isItalic&quot;:false,&quot;isSemibold&quot;:true,&quot;substituteFontFamily&quot;:&quot;Arial&quot;},{&quot;charsets&quot;:{&quot;dynamicFormatted&quot;:[&quot;DCT_INTERACTIVITY_TEXT&quot;,&quot;DCT_INTERACTIVITY_SEMIBOLD_TEXT&quot;],&quot;dynamicPlain&quot;:[&quot;DCT_HYPERLINK_TOOLTIP&quot;],&quot;static&quot;:[&quot;Next&quot;,&quot;Full screen&quot;,&quot;Exit full screen&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sbi&quot;,&quot;fontFamily&quot;:&quot;Arial&quot;,&quot;isBold&quot;:false,&quot;isItalic&quot;:true,&quot;isSemibold&quot;:true,&quot;substituteFontFamily&quot;:&quot;Arial&quot;}],&quot;interactivity&quot;:{&quot;fullSupport&quot;:true}}}},&quot;ceipData&quot;:{&quot;enableMiniSkinCustomization&quot;:false,&quot;playerLayout&quot;:&quot;custom&quot;,&quot;playerLayoutFooter&quot;:&quot;fullscreen,goToPrev,goToNext&quot;,&quot;playerLayoutHeader&quot;:&quot;&quot;,&quot;playerLayoutHeaderButtonsPosition&quot;:&quot;&quot;,&quot;playerLayoutOutline&quot;:&quot;&quot;,&quot;playerLayoutProgress&quot;:&quot;&quot;,&quot;playerLayoutProgressMode&quot;:&quot;&quot;,&quot;playerLayoutSidebar&quot;:&quot;&quot;,&quot;playerLayoutSidebarPosition&quot;:&quot;&quot;,&quot;playerMessages&quot;:&quot;builtin.en&quot;,&quot;playerNavigationAutoStart&quot;:true,&quot;playerNavigationEnableKeyboardNavigation&quot;:true,&quot;playerNavigationMode&quot;:&quot;bySlides&quot;,&quot;playerNavigationOnRestart&quot;:&quot;prompt&quot;,&quot;playerNavigationSaveAnimationStates&quot;:true,&quot;playerNavigationType&quot;:&quot;restricted&quot;,&quot;playerTheme&quot;:&quot;custom&quot;,&quot;playerThemeBorderRadius&quot;:10,&quot;playerThemeColorScheme&quot;:&quot;builtin.lightOrange&quot;,&quot;playerThemeFont&quot;:&quot;Arial&quot;}},&quot;none&quot;:{&quot;skinSettings&quot;:{&quot;borderRadius&quot;:10,&quot;colors&quot;:{&quot;asideBackground&quot;:{&quot;color&quot;:&quot;#FFFFFF&quot;,&quot;opacity&quot;:1,&quot;type&quot;:&quot;SOLID&quot;},&quot;pageBackground&quot;:{&quot;color&quot;:&quot;#DCDEE0&quot;,&quot;opacity&quot;:1,&quot;type&quot;:&quot;SOLID&quot;},&quot;playerText&quot;:{&quot;color&quot;:&quot;#34383D&quot;,&quot;opacity&quot;:1,&quot;type&quot;:&quot;SOLID&quot;},&quot;primaryButtonBackground&quot;:{&quot;color&quot;:&quot;#5F8BD9&quot;,&quot;opacity&quot;:1,&quot;type&quot;:&quot;SOLID&quot;},&quot;primaryButtonBackgroundHover&quot;:{&quot;color&quot;:&quot;#5077BB&quot;,&quot;opacity&quot;:1,&quot;type&quot;:&quot;SOLID&quot;},&quot;primaryButtonBorder&quot;:{&quot;color&quot;:&quot;#5F8BD9&quot;,&quot;opacity&quot;:1,&quot;type&quot;:&quot;SOLID&quot;},&quot;primaryButtonBorderHover&quot;:{&quot;color&quot;:&quot;#5077BB&quot;,&quot;opacity&quot;:1,&quot;type&quot;:&quot;SOLID&quot;},&quot;primaryButtonText&quot;:{&quot;color&quot;:&quot;#FFFFFF&quot;,&quot;opacity&quot;:1,&quot;type&quot;:&quot;SOLID&quot;},&quot;primaryButtonTextHover&quot;:{&quot;color&quot;:&quot;#FFFFFF&quot;,&quot;opacity&quot;:1,&quot;type&quot;:&quot;SOLID&quot;}},&quot;enablePlaybackRateControl&quot;:true,&quot;fontFamily&quot;:&quot;Arial&quot;,&quot;version&quot;:&quot;1.0&quot;},&quot;skinMessages&quot;:{&quot;PB_ACCESSIBLE_ARIA_LABEL_BACK_TO_BEGIN&quot;:&quot;Go to the beginning of the slide&quot;,&quot;PB_ACCESSIBLE_ARIA_LABEL_BOTTOM_PANEL&quot;:&quot;Bottom Bar&quot;,&quot;PB_ACCESSIBLE_ARIA_LABEL_NAVIGATION_BUTTONS&quot;:&quot;Navigation buttons&quot;,&quot;PB_ACCESSIBLE_ARIA_LABEL_SETTINGS&quot;:&quot;Accessibility Settings&quot;,&quot;PB_ACCESSIBLE_ARIA_LABEL_SLIDE&quot;:&quot;Slide&quot;,&quot;PB_ACCESSIBLE_ARIA_LABEL_TOP_PANEL&quot;:&quot;Top Bar&quot;,&quot;PB_ACCESSIBLE_AUDIO_NARRATION_LABEL&quot;:&quot;Audio narration&quot;,&quot;PB_ACCESSIBLE_NAVIGATION_NEXT_BUTTON&quot;:&quot;Next&quot;,&quot;PB_ACCESSIBLE_NAVIGATION_PREV_BUTTON&quot;:&quot;Previous&quot;,&quot;PB_ACCESSIBLE_PLAYER_SCENARIO_NOT_SUPPORTED&quot;:&quot;The role-play is not supported in the accessibility mode&quot;,&quot;PB_ACCESSIBLE_SKIN_ENABLE_ACCESSIBILITY_MODE&quot;:&quot;Turn on accessibility mode&quot;,&quot;PB_ACCESSIBLE_SKIN_ENABLE_NORMAL_MODE&quot;:&quot;Turn off accessibility mode&quot;,&quot;PB_ACCESSIBLE_VIDEO_NARRATION_LABEL&quot;:&quot;Video narration&quot;,&quot;PB_ACCESSIBLE_WATERMARK_SKIN_CREATED_WITH&quot;:&quot;Created with iSpring evaluation version&quot;,&quot;PB_BACK_TO_APP_BUTTON_LABEL&quot;:&quot;Go back&quot;,&quot;PB_CONTROL_PANEL_NEXT&quot;:&quot;Next&quot;,&quot;PB_CONTROL_PANEL_PREV&quot;:&quot;&quot;,&quot;PB_CURRENT_SLIDE_IS_NOT_COMPLETED&quot;:&quot;Complete the slide to go to the next one.&quot;,&quot;PB_DOMAIN_RESTRICTION&quot;:&quot;Sorry, the content author has prohibited sharing the presentation on this domain.&quot;,&quot;PB_ENTER_PASSWORD&quot;:&quot;Enter the password to view this presentation.&quot;,&quot;PB_INCORRECT_PASSWORD&quot;:&quot;Incorrect password.&quot;,&quot;PB_INTERACTION_SLIDE_WINDOW_TEXT&quot;:&quot;To advance to the next slide, complete this interaction.&quot;,&quot;PB_MESSAGE_BOX_NO&quot;:&quot;No&quot;,&quot;PB_MESSAGE_BOX_OK&quot;:&quot;OK&quot;,&quot;PB_MESSAGE_BOX_YES&quot;:&quot;Yes&quot;,&quot;PB_NAVIGATION_IS_RESTRICTED&quot;:&quot;You can only view slides in order.&quot;,&quot;PB_NAVIGATION_IS_SEQUENTIAL&quot;:&quot;You can only view slides in order.&quot;,&quot;PB_PLAYBACK_RATE_MENU_CAPTION&quot;:&quot;Speed&quot;,&quot;PB_PRECEDING_QUIZ_FAILED_WINDOW_TEXT&quot;:&quot;You haven't passed the quiz on slide %SLIDE_INDEX% and can't advance to the next slide.&quot;,&quot;PB_PRECEDING_QUIZ_NOT_COMPLETED_WINDOW_TEXT&quot;:&quot;To advance to this slide, complete the quiz on slide %SLIDE_INDEX%.&quot;,&quot;PB_PRECEDING_QUIZ_NOT_PASSED_WINDOW_TEXT&quot;:&quot;To advance to this slide, you need to pass the quiz on slide %SLIDE_INDEX%.&quot;,&quot;PB_PRECEDING_SCENARIO_FAILED_WINDOW_TEXT&quot;:&quot;You haven't passed the role-play on slide %SLIDE_INDEX% and can't advance to the next slide.&quot;,&quot;PB_PRECEDING_SCENARIO_NOT_COMPLETED_WINDOW_TEXT&quot;:&quot;To advance to this slide, complete the role-play on slide %SLIDE_INDEX%.&quot;,&quot;PB_PRECEDING_SCENARIO_NOT_PASSED_WINDOW_TEXT&quot;:&quot;To advance to this slide, you need to pass the role-play on slide %SLIDE_INDEX%.&quot;,&quot;PB_QUIZ_SLIDE_WINDOW_TEXT&quot;:&quot;To advance to the next slide, complete this quiz.&quot;,&quot;PB_RESTRICTION_MESSAGE_BOX_TITLE&quot;:&quot;Navigation is limited&quot;,&quot;PB_RESUME_PRESENTATION_WINDOW_TEXT&quot;:&quot;Do you want to resume where you left off?&quot;,&quot;PB_RESUME_PRESENTATION_WINDOW_TITLE&quot;:&quot;Resume Presentation&quot;,&quot;PB_SCENARIO_SLIDE_WINDOW_TEXT&quot;:&quot;To advance to the next slide, complete this role-play.&quot;,&quot;PB_SUBTITLES_MENU_CAPTION&quot;:&quot;Subtitles&quot;,&quot;PB_SUBTITLES_OFF&quot;:&quot;Off&quot;,&quot;PB_TIME_RESTRICTION&quot;:&quot;Sorry, the content author has prohibited viewing the presentation at this time.&quot;},&quot;playbackAndNavigationSettings&quot;:{&quot;autoStart&quot;:true,&quot;saveAnimationStates&quot;:true,&quot;loopPresentation&quot;:false,&quot;autoPlayAnimations&quot;:false,&quot;autoPlayAnimationsTime&quot;:1,&quot;navigationType&quot;:&quot;FREE&quot;,&quot;resumeMode&quot;:&quot;PROMPT&quot;,&quot;enableKeyboardNavigation&quot;:true},&quot;keyboardSettings&quot;:&quot;&quot;,&quot;skinVersion&quot;:2,&quot;skinCompatibleVersion&quot;:0,&quot;publishSettings&quot;:{&quot;backgroundColor&quot;:&quot;#DCDEE0&quot;,&quot;playerDimensions&quot;:{&quot;height&quot;:0,&quot;width&quot;:0},&quot;playerModule&quot;:&quot;NoneHtml&quot;,&quot;presentationContent&quot;:{&quot;resources&quot;:{&quot;attachments&quot;:false,&quot;fonts&quot;:[{&quot;charsets&quot;:{&quot;dynamicFormatted&quot;:[&quot;DCT_INTERACTIVITY_TEXT&quot;,&quot;DCT_INTERACTIVITY_SEMIBOLD_TEXT&quot;],&quot;dynamicPlain&quot;:[&quot;DCT_HYPERLINK_TOOLTIP&quot;],&quot;static&quot;:[&quot;Next&quot;,&quot;0123456789.,x&quot;,&quot;Speed&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nPFn&quot;,&quot;fontFamily&quot;:&quot;Arial&quot;,&quot;isBold&quot;:false,&quot;isItalic&quot;:false,&quot;isSemibold&quot;:false,&quot;substituteFontFamily&quot;:&quot;Arial&quot;},{&quot;charsets&quot;:{&quot;dynamicFormatted&quot;:[&quot;DCT_INTERACTIVITY_TEXT&quot;,&quot;DCT_INTERACTIVITY_SEMIBOLD_TEXT&quot;],&quot;dynamicPlain&quot;:[&quot;DCT_HYPERLINK_TOOLTIP&quot;],&quot;static&quot;:[&quot;Next&quot;,&quot;0123456789.,x&quot;,&quot;Speed&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nPFnb&quot;,&quot;fontFamily&quot;:&quot;Arial&quot;,&quot;isBold&quot;:true,&quot;isItalic&quot;:false,&quot;isSemibold&quot;:false,&quot;substituteFontFamily&quot;:&quot;Arial&quot;},{&quot;charsets&quot;:{&quot;dynamicFormatted&quot;:[&quot;DCT_INTERACTIVITY_TEXT&quot;,&quot;DCT_INTERACTIVITY_SEMIBOLD_TEXT&quot;],&quot;dynamicPlain&quot;:[&quot;DCT_HYPERLINK_TOOLTIP&quot;],&quot;static&quot;:[&quot;Next&quot;,&quot;0123456789.,x&quot;,&quot;Speed&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nPFni&quot;,&quot;fontFamily&quot;:&quot;Arial&quot;,&quot;isBold&quot;:false,&quot;isItalic&quot;:true,&quot;isSemibold&quot;:false,&quot;substituteFontFamily&quot;:&quot;Arial&quot;},{&quot;charsets&quot;:{&quot;dynamicFormatted&quot;:[&quot;DCT_INTERACTIVITY_TEXT&quot;,&quot;DCT_INTERACTIVITY_SEMIBOLD_TEXT&quot;],&quot;dynamicPlain&quot;:[&quot;DCT_HYPERLINK_TOOLTIP&quot;],&quot;static&quot;:[&quot;Next&quot;,&quot;0123456789.,x&quot;,&quot;Speed&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nPFnbi&quot;,&quot;fontFamily&quot;:&quot;Arial&quot;,&quot;isBold&quot;:true,&quot;isItalic&quot;:true,&quot;isSemibold&quot;:false,&quot;substituteFontFamily&quot;:&quot;Arial&quot;},{&quot;charsets&quot;:{&quot;dynamicFormatted&quot;:[&quot;DCT_INTERACTIVITY_TEXT&quot;,&quot;DCT_INTERACTIVITY_SEMIBOLD_TEXT&quot;],&quot;dynamicPlain&quot;:[&quot;DCT_HYPERLINK_TOOLTIP&quot;],&quot;static&quot;:[&quot;Next&quot;,&quot;0123456789.,x&quot;,&quot;Speed&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nPFnsb&quot;,&quot;fontFamily&quot;:&quot;Arial&quot;,&quot;isBold&quot;:false,&quot;isItalic&quot;:false,&quot;isSemibold&quot;:true,&quot;substituteFontFamily&quot;:&quot;Arial&quot;},{&quot;charsets&quot;:{&quot;dynamicFormatted&quot;:[&quot;DCT_INTERACTIVITY_TEXT&quot;,&quot;DCT_INTERACTIVITY_SEMIBOLD_TEXT&quot;],&quot;dynamicPlain&quot;:[&quot;DCT_HYPERLINK_TOOLTIP&quot;],&quot;static&quot;:[&quot;Next&quot;,&quot;0123456789.,x&quot;,&quot;Speed&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nPFnsbi&quot;,&quot;fontFamily&quot;:&quot;Arial&quot;,&quot;isBold&quot;:false,&quot;isItalic&quot;:true,&quot;isSemibold&quot;:true,&quot;substituteFontFamily&quot;:&quot;Arial&quot;}],&quot;interactivity&quot;:{&quot;fullSupport&quot;:true}}}},&quot;ceipData&quot;:{&quot;playerMessages&quot;:&quot;builtin.en&quot;,&quot;playerNavigationAcceleration&quot;:true,&quot;playerNavigationAutoStart&quot;:true,&quot;playerNavigationEnableKeyboardNavigation&quot;:true,&quot;playerNavigationOnRestart&quot;:&quot;prompt&quot;,&quot;playerNavigationSaveAnimationStates&quot;:true,&quot;playerNavigationType&quot;:&quot;free&quot;,&quot;playerTheme&quot;:&quot;builtin.lightBlue&quot;,&quot;playerThemeBorderRadius&quot;:10,&quot;playerThemeColorScheme&quot;:&quot;builtin.lightBlue&quot;,&quot;playerThemeFont&quot;:&quot;Arial&quot;}}}"/>
</p:tagLst>
</file>

<file path=ppt/tags/tag10.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1"/>
  <p:tag name="ISPRING_SLIDE_ID_2" val="{42707736-AD57-4B34-8145-5B9D71B23F3E}"/>
  <p:tag name="GENSWF_ADVANCE_TIME" val="0.000"/>
  <p:tag name="ISPRING_PLAYER_LAYOUT_TYPE" val="Full"/>
  <p:tag name="ISPRING_SLIDE_BRANCHING_PROPERTIES" val="&lt;BranchingProperties&gt;&lt;nextAction&gt;&lt;action&gt;0&lt;/action&gt;&lt;/nextAction&gt;&lt;prevAction&gt;&lt;action&gt;0&lt;/action&gt;&lt;/prevAction&gt;&lt;lock&gt;0&lt;/lock&gt;&lt;/BranchingProperties&gt;&#10;"/>
  <p:tag name="GENSWF_SLIDE_UID" val="{4E38F953-01A0-448D-B06A-B6E66F8250EF}:352"/>
</p:tagLst>
</file>

<file path=ppt/tags/tag11.xml><?xml version="1.0" encoding="utf-8"?>
<p:tagLst xmlns:a="http://schemas.openxmlformats.org/drawingml/2006/main" xmlns:r="http://schemas.openxmlformats.org/officeDocument/2006/relationships" xmlns:p="http://schemas.openxmlformats.org/presentationml/2006/main">
  <p:tag name="ISPRING_CONTENTLIB_ASSET_META" val="{&quot;ai&quot;:&quot;jJkzN7hbHMn9UivIMVUVdg&quot;,&quot;gi&quot;:&quot;OuzJKe1qyA-ZGuPX76F_JQ&quot;,&quot;ti&quot;:&quot;characters&quot;,&quot;vs&quot;:{&quot;f&quot;:[3839,1404],&quot;i&quot;:{&quot;d&quot;:&quot;jJkzN7hbHMn9UivIMVUVdg&quot;,&quot;p&quot;:true}},&quot;at&quot;:&quot;DEFAULT&quot;}"/>
</p:tagLst>
</file>

<file path=ppt/tags/tag12.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1"/>
  <p:tag name="ISPRING_SLIDE_ID_2" val="{42707736-AD57-4B34-8145-5B9D71B23F3E}"/>
  <p:tag name="GENSWF_ADVANCE_TIME" val="0.000"/>
  <p:tag name="ISPRING_PLAYER_LAYOUT_TYPE" val="Full"/>
  <p:tag name="ISPRING_SLIDE_BRANCHING_PROPERTIES" val="&lt;BranchingProperties&gt;&lt;nextAction&gt;&lt;action&gt;0&lt;/action&gt;&lt;/nextAction&gt;&lt;prevAction&gt;&lt;action&gt;0&lt;/action&gt;&lt;/prevAction&gt;&lt;lock&gt;0&lt;/lock&gt;&lt;/BranchingProperties&gt;&#10;"/>
  <p:tag name="GENSWF_SLIDE_UID" val="{FFE44DAD-B921-4E01-AC2D-8FCDE3223483}:353"/>
</p:tagLst>
</file>

<file path=ppt/tags/tag13.xml><?xml version="1.0" encoding="utf-8"?>
<p:tagLst xmlns:a="http://schemas.openxmlformats.org/drawingml/2006/main" xmlns:r="http://schemas.openxmlformats.org/officeDocument/2006/relationships" xmlns:p="http://schemas.openxmlformats.org/presentationml/2006/main">
  <p:tag name="ISPRING_CONTENTLIB_ASSET_META" val="{&quot;ai&quot;:&quot;jJkzN7hbHMn9UivIMVUVdg&quot;,&quot;gi&quot;:&quot;OuzJKe1qyA-ZGuPX76F_JQ&quot;,&quot;ti&quot;:&quot;characters&quot;,&quot;vs&quot;:{&quot;f&quot;:[3839,1404],&quot;i&quot;:{&quot;d&quot;:&quot;jJkzN7hbHMn9UivIMVUVdg&quot;,&quot;p&quot;:true}},&quot;at&quot;:&quot;DEFAULT&quot;}"/>
</p:tagLst>
</file>

<file path=ppt/tags/tag14.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1"/>
  <p:tag name="ISPRING_SLIDE_ID_2" val="{42707736-AD57-4B34-8145-5B9D71B23F3E}"/>
  <p:tag name="GENSWF_ADVANCE_TIME" val="0.000"/>
  <p:tag name="ISPRING_PLAYER_LAYOUT_TYPE" val="Full"/>
  <p:tag name="GENSWF_SLIDE_UID" val="{C0D603D9-EBD7-461A-A843-D50F0170E216}:354"/>
  <p:tag name="ISPRING_SLIDE_BRANCHING_PROPERTIES" val="&lt;BranchingProperties&gt;&lt;nextAction&gt;&lt;action&gt;0&lt;/action&gt;&lt;/nextAction&gt;&lt;prevAction&gt;&lt;action&gt;0&lt;/action&gt;&lt;/prevAction&gt;&lt;lock&gt;1&lt;/lock&gt;&lt;/BranchingProperties&gt;&#10;"/>
</p:tagLst>
</file>

<file path=ppt/tags/tag15.xml><?xml version="1.0" encoding="utf-8"?>
<p:tagLst xmlns:a="http://schemas.openxmlformats.org/drawingml/2006/main" xmlns:r="http://schemas.openxmlformats.org/officeDocument/2006/relationships" xmlns:p="http://schemas.openxmlformats.org/presentationml/2006/main">
  <p:tag name="ISPRING_CONTENTLIB_ASSET_META" val="{&quot;ai&quot;:&quot;jJkzN7hbHMn9UivIMVUVdg&quot;,&quot;gi&quot;:&quot;OuzJKe1qyA-ZGuPX76F_JQ&quot;,&quot;ti&quot;:&quot;characters&quot;,&quot;vs&quot;:{&quot;f&quot;:[3839,1404],&quot;i&quot;:{&quot;d&quot;:&quot;jJkzN7hbHMn9UivIMVUVdg&quot;,&quot;p&quot;:true}},&quot;at&quot;:&quot;DEFAULT&quot;}"/>
</p:tagLst>
</file>

<file path=ppt/tags/tag16.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1"/>
  <p:tag name="ISPRING_SLIDE_ID_2" val="{42707736-AD57-4B34-8145-5B9D71B23F3E}"/>
  <p:tag name="GENSWF_ADVANCE_TIME" val="0.000"/>
  <p:tag name="ISPRING_PLAYER_LAYOUT_TYPE" val="Full"/>
  <p:tag name="ISPRING_SLIDE_BRANCHING_PROPERTIES" val="&lt;BranchingProperties&gt;&lt;nextAction&gt;&lt;action&gt;0&lt;/action&gt;&lt;/nextAction&gt;&lt;prevAction&gt;&lt;action&gt;0&lt;/action&gt;&lt;/prevAction&gt;&lt;lock&gt;0&lt;/lock&gt;&lt;/BranchingProperties&gt;&#10;"/>
  <p:tag name="ISPRING_SLIDE_QUIZ_PROPERTIES" val="&lt;QuizProperties&gt;&lt;passAction&gt;&lt;action&gt;3&lt;/action&gt;&lt;/passAction&gt;&lt;failAction&gt;&lt;action&gt;3&lt;/action&gt;&lt;/failAction&gt;&lt;viewSlidesPolicy&gt;0&lt;/viewSlidesPolicy&gt;&lt;allowInterrupt&gt;1&lt;/allowInterrupt&gt;&lt;restartFailedQuiz&gt;0&lt;/restartFailedQuiz&gt;&lt;/QuizProperties&gt;&#10;"/>
  <p:tag name="ISPRING_QUIZ_SHAPES_ADDED" val="1"/>
  <p:tag name="ISPRING_RESOURCE_QUIZ" val="quiz1.quiz"/>
  <p:tag name="ISPRING_QUIZ_RELATIVE_PATH" val="dealing_disclosure\quiz\quiz1.quiz"/>
  <p:tag name="GENSWF_SLIDE_UID" val="{8AC772EA-B9D2-4952-BD25-1A69085FCE8E}:355"/>
  <p:tag name="ISPRING_QUIZ_FULL_PATH" val="C:\Users\hp\Desktop\Projects\Nabad\Nabad\safeguarding\en\lessons\dealing_disclosure\quiz\quiz1.quiz"/>
</p:tagLst>
</file>

<file path=ppt/tags/tag17.xml><?xml version="1.0" encoding="utf-8"?>
<p:tagLst xmlns:a="http://schemas.openxmlformats.org/drawingml/2006/main" xmlns:r="http://schemas.openxmlformats.org/officeDocument/2006/relationships" xmlns:p="http://schemas.openxmlformats.org/presentationml/2006/main">
  <p:tag name="ISPRING_CONTENTLIB_ASSET_META" val="{&quot;ai&quot;:&quot;jJkzN7hbHMn9UivIMVUVdg&quot;,&quot;gi&quot;:&quot;OuzJKe1qyA-ZGuPX76F_JQ&quot;,&quot;ti&quot;:&quot;characters&quot;,&quot;vs&quot;:{&quot;f&quot;:[3839,1404],&quot;i&quot;:{&quot;d&quot;:&quot;jJkzN7hbHMn9UivIMVUVdg&quot;,&quot;p&quot;:true}},&quot;at&quot;:&quot;DEFAULT&quot;}"/>
</p:tagLst>
</file>

<file path=ppt/tags/tag18.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1"/>
  <p:tag name="ISPRING_SLIDE_ID_2" val="{42707736-AD57-4B34-8145-5B9D71B23F3E}"/>
  <p:tag name="GENSWF_ADVANCE_TIME" val="0.000"/>
  <p:tag name="GENSWF_SLIDE_UID" val="{440B199F-0EF8-4677-B321-7E6C6A95C1B3}:351"/>
  <p:tag name="ISPRING_PLAYER_LAYOUT_TYPE" val="Full"/>
  <p:tag name="ISPRING_SLIDE_BRANCHING_PROPERTIES" val="&lt;BranchingProperties&gt;&lt;nextAction&gt;&lt;action&gt;1&lt;/action&gt;&lt;/nextAction&gt;&lt;prevAction&gt;&lt;action&gt;0&lt;/action&gt;&lt;/prevAction&gt;&lt;lock&gt;0&lt;/lock&gt;&lt;/BranchingProperties&gt;&#10;"/>
</p:tagLst>
</file>

<file path=ppt/tags/tag19.xml><?xml version="1.0" encoding="utf-8"?>
<p:tagLst xmlns:a="http://schemas.openxmlformats.org/drawingml/2006/main" xmlns:r="http://schemas.openxmlformats.org/officeDocument/2006/relationships" xmlns:p="http://schemas.openxmlformats.org/presentationml/2006/main">
  <p:tag name="ISPRING_CONTENTLIB_ASSET_META" val="{&quot;ai&quot;:&quot;jJkzN7hbHMn9UivIMVUVdg&quot;,&quot;gi&quot;:&quot;OuzJKe1qyA-ZGuPX76F_JQ&quot;,&quot;ti&quot;:&quot;characters&quot;,&quot;vs&quot;:{&quot;f&quot;:[3839,1404],&quot;i&quot;:{&quot;d&quot;:&quot;jJkzN7hbHMn9UivIMVUVdg&quot;,&quot;p&quot;:true}},&quot;at&quot;:&quot;DEFAULT&quot;}"/>
</p:tagLst>
</file>

<file path=ppt/tags/tag2.xml><?xml version="1.0" encoding="utf-8"?>
<p:tagLst xmlns:a="http://schemas.openxmlformats.org/drawingml/2006/main" xmlns:r="http://schemas.openxmlformats.org/officeDocument/2006/relationships" xmlns:p="http://schemas.openxmlformats.org/presentationml/2006/main">
  <p:tag name="GENSWF_SLIDE_UID" val="{EDB89C91-5B84-49A7-B1F9-CDB2C26A9427}:343"/>
  <p:tag name="ISPRING_CUSTOM_TIMING_USED" val="1"/>
  <p:tag name="ISPRING_SLIDE_INDENT_LEVEL" val="0"/>
  <p:tag name="ISPRING_PRESENTER_ID" val="None"/>
  <p:tag name="ISPRING_PLAYER_LAYOUT_TYPE" val="Full"/>
  <p:tag name="ISPRING_SLIDE_ID_2" val="{63B4AA51-2E8C-4BA8-B5A8-C7E7941CC9B4}"/>
  <p:tag name="GENSWF_ADVANCE_TIME" val="0.000"/>
  <p:tag name="ISPRING_SLIDE_BRANCHING_PROPERTIES" val="&lt;BranchingProperties&gt;&lt;nextAction&gt;&lt;action&gt;0&lt;/action&gt;&lt;/nextAction&gt;&lt;prevAction&gt;&lt;action&gt;1&lt;/action&gt;&lt;/prevAction&gt;&lt;lock&gt;0&lt;/lock&gt;&lt;/BranchingProperties&gt;&#10;"/>
</p:tagLst>
</file>

<file path=ppt/tags/tag3.xml><?xml version="1.0" encoding="utf-8"?>
<p:tagLst xmlns:a="http://schemas.openxmlformats.org/drawingml/2006/main" xmlns:r="http://schemas.openxmlformats.org/officeDocument/2006/relationships" xmlns:p="http://schemas.openxmlformats.org/presentationml/2006/main">
  <p:tag name="ISPRING_CONTENTLIB_ASSET_META" val="{&quot;ai&quot;:&quot;V2-npn_yBsPY23-V81lxAQ&quot;,&quot;gi&quot;:&quot;1fZJ8NHc23CExGdnBjEcCQ&quot;,&quot;ti&quot;:&quot;characters&quot;,&quot;vs&quot;:{&quot;f&quot;:[3838,1404],&quot;i&quot;:{&quot;d&quot;:&quot;V2-npn_yBsPY23-V81lxAQ&quot;,&quot;p&quot;:true}},&quot;at&quot;:&quot;DEFAULT&quot;}"/>
</p:tagLst>
</file>

<file path=ppt/tags/tag4.xml><?xml version="1.0" encoding="utf-8"?>
<p:tagLst xmlns:a="http://schemas.openxmlformats.org/drawingml/2006/main" xmlns:r="http://schemas.openxmlformats.org/officeDocument/2006/relationships" xmlns:p="http://schemas.openxmlformats.org/presentationml/2006/main">
  <p:tag name="ISPRING_SLIDE_INDENT_LEVEL" val="0"/>
  <p:tag name="GENSWF_SLIDE_UID" val="{AA64E7B7-BDC1-498F-BCBE-0E77E1576231}:348"/>
  <p:tag name="ISPRING_CUSTOM_TIMING_USED" val="1"/>
  <p:tag name="ISPRING_SLIDE_ID_2" val="{42707736-AD57-4B34-8145-5B9D71B23F3E}"/>
  <p:tag name="GENSWF_ADVANCE_TIME" val="0.000"/>
  <p:tag name="ISPRING_PLAYER_LAYOUT_TYPE" val="Full"/>
  <p:tag name="ISPRING_SLIDE_BRANCHING_PROPERTIES" val="&lt;BranchingProperties&gt;&lt;nextAction&gt;&lt;action&gt;0&lt;/action&gt;&lt;/nextAction&gt;&lt;prevAction&gt;&lt;action&gt;0&lt;/action&gt;&lt;/prevAction&gt;&lt;lock&gt;0&lt;/lock&gt;&lt;/BranchingProperties&gt;&#10;"/>
</p:tagLst>
</file>

<file path=ppt/tags/tag5.xml><?xml version="1.0" encoding="utf-8"?>
<p:tagLst xmlns:a="http://schemas.openxmlformats.org/drawingml/2006/main" xmlns:r="http://schemas.openxmlformats.org/officeDocument/2006/relationships" xmlns:p="http://schemas.openxmlformats.org/presentationml/2006/main">
  <p:tag name="ISPRING_CONTENTLIB_ASSET_META" val="{&quot;ai&quot;:&quot;jJkzN7hbHMn9UivIMVUVdg&quot;,&quot;gi&quot;:&quot;OuzJKe1qyA-ZGuPX76F_JQ&quot;,&quot;ti&quot;:&quot;characters&quot;,&quot;vs&quot;:{&quot;f&quot;:[3839,1404],&quot;i&quot;:{&quot;d&quot;:&quot;jJkzN7hbHMn9UivIMVUVdg&quot;,&quot;p&quot;:true}},&quot;at&quot;:&quot;DEFAULT&quot;}"/>
</p:tagLst>
</file>

<file path=ppt/tags/tag6.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1"/>
  <p:tag name="ISPRING_SLIDE_ID_2" val="{42707736-AD57-4B34-8145-5B9D71B23F3E}"/>
  <p:tag name="GENSWF_ADVANCE_TIME" val="0.000"/>
  <p:tag name="GENSWF_SLIDE_UID" val="{5A1C97C3-B39F-4AC1-979F-0ABBC504667B}:349"/>
  <p:tag name="ISPRING_PLAYER_LAYOUT_TYPE" val="Full"/>
  <p:tag name="ISPRING_SLIDE_BRANCHING_PROPERTIES" val="&lt;BranchingProperties&gt;&lt;nextAction&gt;&lt;action&gt;0&lt;/action&gt;&lt;/nextAction&gt;&lt;prevAction&gt;&lt;action&gt;0&lt;/action&gt;&lt;/prevAction&gt;&lt;lock&gt;0&lt;/lock&gt;&lt;/BranchingProperties&gt;&#10;"/>
</p:tagLst>
</file>

<file path=ppt/tags/tag7.xml><?xml version="1.0" encoding="utf-8"?>
<p:tagLst xmlns:a="http://schemas.openxmlformats.org/drawingml/2006/main" xmlns:r="http://schemas.openxmlformats.org/officeDocument/2006/relationships" xmlns:p="http://schemas.openxmlformats.org/presentationml/2006/main">
  <p:tag name="ISPRING_CONTENTLIB_ASSET_META" val="{&quot;ai&quot;:&quot;jJkzN7hbHMn9UivIMVUVdg&quot;,&quot;gi&quot;:&quot;OuzJKe1qyA-ZGuPX76F_JQ&quot;,&quot;ti&quot;:&quot;characters&quot;,&quot;vs&quot;:{&quot;f&quot;:[3839,1404],&quot;i&quot;:{&quot;d&quot;:&quot;jJkzN7hbHMn9UivIMVUVdg&quot;,&quot;p&quot;:true}},&quot;at&quot;:&quot;DEFAULT&quot;}"/>
</p:tagLst>
</file>

<file path=ppt/tags/tag8.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1"/>
  <p:tag name="ISPRING_SLIDE_ID_2" val="{42707736-AD57-4B34-8145-5B9D71B23F3E}"/>
  <p:tag name="GENSWF_ADVANCE_TIME" val="0.000"/>
  <p:tag name="GENSWF_SLIDE_UID" val="{DC2995D2-DB41-4D52-8DA3-971C89F80179}:350"/>
  <p:tag name="ISPRING_PLAYER_LAYOUT_TYPE" val="Full"/>
  <p:tag name="ISPRING_SLIDE_BRANCHING_PROPERTIES" val="&lt;BranchingProperties&gt;&lt;nextAction&gt;&lt;action&gt;0&lt;/action&gt;&lt;/nextAction&gt;&lt;prevAction&gt;&lt;action&gt;0&lt;/action&gt;&lt;/prevAction&gt;&lt;lock&gt;0&lt;/lock&gt;&lt;/BranchingProperties&gt;&#10;"/>
</p:tagLst>
</file>

<file path=ppt/tags/tag9.xml><?xml version="1.0" encoding="utf-8"?>
<p:tagLst xmlns:a="http://schemas.openxmlformats.org/drawingml/2006/main" xmlns:r="http://schemas.openxmlformats.org/officeDocument/2006/relationships" xmlns:p="http://schemas.openxmlformats.org/presentationml/2006/main">
  <p:tag name="ISPRING_CONTENTLIB_ASSET_META" val="{&quot;ai&quot;:&quot;jJkzN7hbHMn9UivIMVUVdg&quot;,&quot;gi&quot;:&quot;OuzJKe1qyA-ZGuPX76F_JQ&quot;,&quot;ti&quot;:&quot;characters&quot;,&quot;vs&quot;:{&quot;f&quot;:[3839,1404],&quot;i&quot;:{&quot;d&quot;:&quot;jJkzN7hbHMn9UivIMVUVdg&quot;,&quot;p&quot;:true}},&quot;at&quot;:&quot;DEFAULT&quot;}"/>
</p:tagLst>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393AA61-CC06-D54D-9BF9-337B3C7C5CF0}">
  <we:reference id="wa104381063" version="1.0.0.1" store="ru-RU" storeType="OMEX"/>
  <we:alternateReferences>
    <we:reference id="WA104381063" version="1.0.0.1"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29670</TotalTime>
  <Words>359</Words>
  <Application>Microsoft Office PowerPoint</Application>
  <PresentationFormat>Widescreen</PresentationFormat>
  <Paragraphs>36</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Open Sans</vt:lpstr>
      <vt:lpstr>Segoe UI</vt:lpstr>
      <vt:lpstr>Segoe UI Semibold</vt:lpstr>
      <vt:lpstr>Tw Cen MT</vt:lpstr>
      <vt:lpstr>Тема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dealing_disclosure</dc:title>
  <dc:creator>pc</dc:creator>
  <cp:lastModifiedBy>Maher</cp:lastModifiedBy>
  <cp:revision>780</cp:revision>
  <dcterms:created xsi:type="dcterms:W3CDTF">2022-11-16T16:05:09Z</dcterms:created>
  <dcterms:modified xsi:type="dcterms:W3CDTF">2024-09-23T12:58:06Z</dcterms:modified>
</cp:coreProperties>
</file>