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49" r:id="rId4"/>
    <p:sldId id="350" r:id="rId5"/>
    <p:sldId id="351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5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1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javascript:window.open('/next_lesson/3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Definitions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8525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Safeguarding from 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abuse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children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adults</a:t>
            </a:r>
            <a:endParaRPr lang="ru-RU" sz="60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0932" y="450704"/>
            <a:ext cx="3607780" cy="12149843"/>
          </a:xfrm>
          <a:prstGeom prst="rect">
            <a:avLst/>
          </a:prstGeom>
        </p:spPr>
      </p:pic>
      <p:sp>
        <p:nvSpPr>
          <p:cNvPr id="3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482834" y="553975"/>
            <a:ext cx="2898098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4000"/>
              </a:lnSpc>
            </a:pP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Safeguarding?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29DB6B-0784-85F7-D8DA-43F8A3ECA997}"/>
              </a:ext>
            </a:extLst>
          </p:cNvPr>
          <p:cNvSpPr/>
          <p:nvPr/>
        </p:nvSpPr>
        <p:spPr>
          <a:xfrm>
            <a:off x="473260" y="1671267"/>
            <a:ext cx="6675617" cy="414351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Safeguarding is preventing harm to people – and the environment  – in the delivery of humanitarian assistance of any form. 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let’s learn together the different types of harm and ways to protect the community from these.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3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194633" y="524656"/>
            <a:ext cx="2679543" cy="972571"/>
          </a:xfrm>
          <a:prstGeom prst="wedgeRoundRectCallout">
            <a:avLst>
              <a:gd name="adj1" fmla="val -55770"/>
              <a:gd name="adj2" fmla="val 77398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4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Ready to do that through examples?</a:t>
            </a:r>
            <a:endParaRPr lang="en-US" sz="1600" b="1" dirty="0">
              <a:solidFill>
                <a:srgbClr val="646468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9D3F0-2609-B148-9E43-BEC78E9E3298}"/>
              </a:ext>
            </a:extLst>
          </p:cNvPr>
          <p:cNvSpPr txBox="1"/>
          <p:nvPr/>
        </p:nvSpPr>
        <p:spPr>
          <a:xfrm>
            <a:off x="792518" y="1971497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n w="6600">
                  <a:solidFill>
                    <a:schemeClr val="tx1"/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Mix &amp; Match</a:t>
            </a:r>
            <a:endParaRPr lang="en-US" sz="6600" b="1" dirty="0">
              <a:ln w="6600">
                <a:solidFill>
                  <a:schemeClr val="tx1"/>
                </a:solidFill>
                <a:prstDash val="solid"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Arrow: Pentagon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792518" y="3462774"/>
            <a:ext cx="465231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Game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4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SPRING_QUIZ_SHAPE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6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ISPRING_QUIZ_SHAPE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8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3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10" name="Arrow: Pentagon 9">
            <a:hlinkClick r:id="rId6" action="ppaction://program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980210" y="3096039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3293-7D61-A890-C0E9-BA67EAC325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84031" y="336297"/>
            <a:ext cx="2827759" cy="1023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2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UID" val="{F313902F-63A6-4F56-8386-EA33D58D04E9}"/>
  <p:tag name="ISPRING_SCORM_PASSING_SCORE" val="80.000000"/>
  <p:tag name="ISPRING_ULTRA_SCORM_COURCE_TITLE" val="definitions"/>
  <p:tag name="ISPRING_PRESENTATION_TITLE" val="definitions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RESOURCE_FOLDER" val="C:\Users\hp\Desktop\Projects\Nabad\Nabad\safeguarding\en\lessons\definitions_1\"/>
  <p:tag name="ISPRING_RESOURCE_FOLDER_STATIC" val="C:\Users\hp\Desktop\Projects\Nabad\Nabad\safeguarding\en\lessons\definitions_1\"/>
  <p:tag name="ISPRING_PRESENTATION_PATH" val="C:\Users\hp\Desktop\Projects\Nabad\Nabad\safeguarding\en\lessons\definitions.pptx"/>
  <p:tag name="ISPRING_SCREEN_RECS_UPDATED" val="C:\Users\hp\Desktop\Projects\Nabad\Nabad\safeguarding\en\lessons\definitions_1\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SLIDE_BRANCHING_PROPERTIES" val="&lt;BranchingProperties&gt;&lt;nextAction&gt;&lt;action&gt;2&lt;/action&gt;&lt;slide&gt;349&lt;/slide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139238CA-6D90-459F-8920-54BE7B87F385}:349"/>
  <p:tag name="ISPRING_SLIDE_BRANCHING_PROPERTIES" val="&lt;BranchingProperties&gt;&lt;nextAction&gt;&lt;action&gt;2&lt;/action&gt;&lt;slide&gt;349&lt;/slide&gt;&lt;/nextAction&gt;&lt;prevAction&gt;&lt;action&gt;0&lt;/action&gt;&lt;/prevAction&gt;&lt;lock&gt;1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99948010-F83B-4BBF-96E5-26576C385100}:350"/>
  <p:tag name="ISPRING_QUIZ_FULL_PATH" val="C:\Users\hp\Desktop\Projects\Nabad\Nabad\safeguarding\en\lessons\definitions_1\quiz\quiz1.quiz"/>
  <p:tag name="ISPRING_QUIZ_RELATIVE_PATH" val="definitions_1\quiz\quiz1.quiz"/>
  <p:tag name="ISPRING_SLIDE_BRANCHING_PROPERTIES" val="&lt;BranchingProperties&gt;&lt;nextAction&gt;&lt;action&gt;2&lt;/action&gt;&lt;slide&gt;349&lt;/slide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74944435-17E6-429E-97ED-97D577707607}:351"/>
  <p:tag name="ISPRING_SLIDE_BRANCHING_PROPERTIES" val="&lt;BranchingProperties&gt;&lt;nextAction&gt;&lt;action&gt;2&lt;/action&gt;&lt;slide&gt;349&lt;/slide&gt;&lt;/nextAction&gt;&lt;prevAction&gt;&lt;action&gt;0&lt;/action&gt;&lt;/prevAction&gt;&lt;lock&gt;1&lt;/lock&gt;&lt;/BranchingProperties&gt;&#10;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29056</TotalTime>
  <Words>46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</dc:title>
  <dc:creator>pc</dc:creator>
  <cp:lastModifiedBy>Maher</cp:lastModifiedBy>
  <cp:revision>783</cp:revision>
  <dcterms:created xsi:type="dcterms:W3CDTF">2022-11-16T16:05:09Z</dcterms:created>
  <dcterms:modified xsi:type="dcterms:W3CDTF">2024-09-23T12:59:33Z</dcterms:modified>
</cp:coreProperties>
</file>