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7','_parent');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256812" y="2041149"/>
            <a:ext cx="8326113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 of Misconduct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340472"/>
            <a:ext cx="6979357" cy="56111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i="0" u="none" strike="noStrike" dirty="0" smtClean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impact of these misconducts?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1257300"/>
            <a:ext cx="6720617" cy="30757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impact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Family and friends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</a:t>
            </a:r>
          </a:p>
        </p:txBody>
      </p:sp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4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7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8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impact_misconduct"/>
  <p:tag name="ISPRING_PRESENTATION_TITLE" val="impact_misconduct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UUID" val="{4C9299E1-7AE1-43B6-A7C8-6E94F5B67CB1}"/>
  <p:tag name="ISPRING_SCREEN_RECS_UPDATED" val="C:\Users\hp\Desktop\Projects\Nabad\Nabad\safeguarding\en\lessons\impact_misconduct_2\"/>
  <p:tag name="ISPRING_RESOURCE_FOLDER" val="C:\Users\hp\Desktop\Projects\Nabad\Nabad\safeguarding\en\lessons\impact_misconduct_2\"/>
  <p:tag name="ISPRING_RESOURCE_FOLDER_STATIC" val="C:\Users\hp\Desktop\Projects\Nabad\Nabad\safeguarding\en\lessons\impact_misconduct_2\"/>
  <p:tag name="ISPRING_PRESENTATION_PATH" val="C:\Users\hp\Desktop\Projects\Nabad\Nabad\safeguarding\en\lessons\impact_misconduct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PASSING_SCORE" val="80.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GENSWF_SLIDE_UID" val="{17671440-36C3-4252-A5C6-AFF69149A719}:35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hp\Desktop\Projects\Nabad\Nabad\safeguarding\en\lessons\impact_misconduct_2\quiz\quiz1.quiz"/>
  <p:tag name="ISPRING_QUIZ_RELATIVE_PATH" val="impact_misconduct_2\quiz\quiz1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28569</TotalTime>
  <Words>41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impact_misconduct</dc:title>
  <dc:creator>pc</dc:creator>
  <cp:lastModifiedBy>Maher</cp:lastModifiedBy>
  <cp:revision>790</cp:revision>
  <dcterms:created xsi:type="dcterms:W3CDTF">2022-11-16T16:05:09Z</dcterms:created>
  <dcterms:modified xsi:type="dcterms:W3CDTF">2024-09-23T13:00:35Z</dcterms:modified>
</cp:coreProperties>
</file>