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43" r:id="rId2"/>
    <p:sldId id="348" r:id="rId3"/>
    <p:sldId id="350" r:id="rId4"/>
    <p:sldId id="349" r:id="rId5"/>
    <p:sldId id="352" r:id="rId6"/>
    <p:sldId id="351" r:id="rId7"/>
  </p:sldIdLst>
  <p:sldSz cx="12192000" cy="6858000"/>
  <p:notesSz cx="6858000" cy="9144000"/>
  <p:custDataLst>
    <p:tags r:id="rId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pos="1050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1822" userDrawn="1">
          <p15:clr>
            <a:srgbClr val="A4A3A4"/>
          </p15:clr>
        </p15:guide>
        <p15:guide id="7" pos="4089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1548" userDrawn="1">
          <p15:clr>
            <a:srgbClr val="A4A3A4"/>
          </p15:clr>
        </p15:guide>
        <p15:guide id="10" orient="horz" pos="1865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BDE8"/>
    <a:srgbClr val="F4F9FE"/>
    <a:srgbClr val="EEF6F1"/>
    <a:srgbClr val="E6E6E6"/>
    <a:srgbClr val="E7E9F6"/>
    <a:srgbClr val="2B2D31"/>
    <a:srgbClr val="8A8E96"/>
    <a:srgbClr val="D4D2D3"/>
    <a:srgbClr val="1C1C1C"/>
    <a:srgbClr val="CB1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88889" autoAdjust="0"/>
  </p:normalViewPr>
  <p:slideViewPr>
    <p:cSldViewPr snapToGrid="0">
      <p:cViewPr varScale="1">
        <p:scale>
          <a:sx n="64" d="100"/>
          <a:sy n="64" d="100"/>
        </p:scale>
        <p:origin x="816" y="48"/>
      </p:cViewPr>
      <p:guideLst>
        <p:guide pos="551"/>
        <p:guide pos="7242"/>
        <p:guide orient="horz" pos="572"/>
        <p:guide pos="1050"/>
        <p:guide pos="892"/>
        <p:guide pos="1822"/>
        <p:guide pos="4089"/>
        <p:guide orient="horz" pos="935"/>
        <p:guide orient="horz" pos="1548"/>
        <p:guide orient="horz" pos="1865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716A-96FF-444E-85A3-889DB32D1FBA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4AF92-FB35-FC4B-A1DD-7C909C20A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9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74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39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51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252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574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4AF92-FB35-FC4B-A1DD-7C909C20A5E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72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1CEF-5393-49C8-E814-5D0182F6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FBD13A-9645-6D44-4198-1257C7D5E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44E263-11EA-F401-7D23-FFF13CB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BBA30-AC61-FD5F-A30A-8F7F55C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B8817-89CA-16BA-9C5C-02E9988E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39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7FD6E9-04CF-0ECF-F2D5-B97391F0F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0C9-DCEA-F448-A25E-CBBFA477327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9D09D-F826-F4A7-2448-ECE2E73A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EDE80-1EE4-26C3-70E6-CC44122B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31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758A0-C414-C012-F982-939A925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5D5D5-E5E4-75EB-3292-5A07B384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2A78F-8DCC-D664-9E19-C3F8F63A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0C9-DCEA-F448-A25E-CBBFA477327C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6A17C-F606-918A-E18B-C87889502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1D7577-B7D2-14C7-3915-B63A5EEEF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D1286-2ED5-F249-91B4-A7CB34113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5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javascript:window.open(%22https://www.un.org/preventing-sexual-exploitation-and-abuse/content/data-allegations-un-system-wide%22,%20%22_blank%22);" TargetMode="External"/><Relationship Id="rId3" Type="http://schemas.openxmlformats.org/officeDocument/2006/relationships/slideLayout" Target="../slideLayouts/slideLayout2.xml"/><Relationship Id="rId7" Type="http://schemas.openxmlformats.org/officeDocument/2006/relationships/hyperlink" Target="javascript:window.open('https://www.un.org/preventing-sexual-exploitation-and-abuse/content/data-allegations-un-system-wide','_blank');" TargetMode="Externa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hyperlink" Target="javascript:window.open('/next_lesson/4','_parent');" TargetMode="Externa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Background">
            <a:extLst>
              <a:ext uri="{FF2B5EF4-FFF2-40B4-BE49-F238E27FC236}">
                <a16:creationId xmlns:a16="http://schemas.microsoft.com/office/drawing/2014/main" id="{8F32C49C-CA82-44AD-87B5-61623BBFE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780F3996-F45A-4577-B2DB-342301B618F0}"/>
              </a:ext>
            </a:extLst>
          </p:cNvPr>
          <p:cNvSpPr txBox="1">
            <a:spLocks/>
          </p:cNvSpPr>
          <p:nvPr/>
        </p:nvSpPr>
        <p:spPr>
          <a:xfrm>
            <a:off x="218197" y="2129677"/>
            <a:ext cx="6979357" cy="12993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rgbClr val="15182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Numbers</a:t>
            </a:r>
            <a:endParaRPr lang="ru-RU" sz="5400" dirty="0">
              <a:solidFill>
                <a:srgbClr val="15182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249F1-71AA-A8FE-2FDD-8F7AE33F59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671791" y="665017"/>
            <a:ext cx="3609074" cy="10980378"/>
          </a:xfrm>
          <a:prstGeom prst="rect">
            <a:avLst/>
          </a:prstGeom>
        </p:spPr>
      </p:pic>
      <p:sp>
        <p:nvSpPr>
          <p:cNvPr id="3" name="Title">
            <a:extLst>
              <a:ext uri="{FF2B5EF4-FFF2-40B4-BE49-F238E27FC236}">
                <a16:creationId xmlns:a16="http://schemas.microsoft.com/office/drawing/2014/main" id="{DB976287-88DA-E1BC-93BA-814DA2A4F3B0}"/>
              </a:ext>
            </a:extLst>
          </p:cNvPr>
          <p:cNvSpPr txBox="1">
            <a:spLocks/>
          </p:cNvSpPr>
          <p:nvPr/>
        </p:nvSpPr>
        <p:spPr>
          <a:xfrm>
            <a:off x="346217" y="3638862"/>
            <a:ext cx="6979357" cy="416096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Prevalence of misconducts in the humanitarian field</a:t>
            </a:r>
            <a:endParaRPr lang="ru-RU" sz="2400" dirty="0">
              <a:solidFill>
                <a:srgbClr val="15182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668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AAC91-7072-92DE-8D20-A223CC05B7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80932" y="450704"/>
            <a:ext cx="3607780" cy="12149843"/>
          </a:xfrm>
          <a:prstGeom prst="rect">
            <a:avLst/>
          </a:prstGeom>
        </p:spPr>
      </p:pic>
      <p:sp>
        <p:nvSpPr>
          <p:cNvPr id="3" name="TextBox">
            <a:extLst>
              <a:ext uri="{FF2B5EF4-FFF2-40B4-BE49-F238E27FC236}">
                <a16:creationId xmlns:a16="http://schemas.microsoft.com/office/drawing/2014/main" id="{53EA61F1-8A28-3B58-A024-19E8B86CA28E}"/>
              </a:ext>
            </a:extLst>
          </p:cNvPr>
          <p:cNvSpPr txBox="1">
            <a:spLocks/>
          </p:cNvSpPr>
          <p:nvPr/>
        </p:nvSpPr>
        <p:spPr>
          <a:xfrm flipH="1">
            <a:off x="6800183" y="159120"/>
            <a:ext cx="2050587" cy="704554"/>
          </a:xfrm>
          <a:prstGeom prst="wedgeRoundRectCallout">
            <a:avLst>
              <a:gd name="adj1" fmla="val -76998"/>
              <a:gd name="adj2" fmla="val 124593"/>
              <a:gd name="adj3" fmla="val 1666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>
            <a:outerShdw blurRad="254000" dist="127000" dir="5400000" algn="ctr" rotWithShape="0">
              <a:srgbClr val="C0B8A3">
                <a:alpha val="26000"/>
              </a:srgbClr>
            </a:outerShdw>
          </a:effectLst>
        </p:spPr>
        <p:txBody>
          <a:bodyPr lIns="216000" tIns="144000" rIns="216000" bIns="144000" anchor="ctr">
            <a:noAutofit/>
          </a:bodyPr>
          <a:lstStyle>
            <a:defPPr>
              <a:defRPr lang="ru-RU"/>
            </a:defPPr>
            <a:lvl1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>
              <a:lnSpc>
                <a:spcPct val="114000"/>
              </a:lnSpc>
            </a:pPr>
            <a:r>
              <a:rPr lang="en-US" sz="2400" b="1" dirty="0">
                <a:solidFill>
                  <a:schemeClr val="tx1"/>
                </a:solidFill>
              </a:rPr>
              <a:t>Go to link:</a:t>
            </a:r>
            <a:endParaRPr lang="en-US" sz="2400" b="1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29DB6B-0784-85F7-D8DA-43F8A3ECA997}"/>
              </a:ext>
            </a:extLst>
          </p:cNvPr>
          <p:cNvSpPr/>
          <p:nvPr/>
        </p:nvSpPr>
        <p:spPr>
          <a:xfrm>
            <a:off x="418445" y="3524337"/>
            <a:ext cx="6381738" cy="869742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find the following numbers:</a:t>
            </a:r>
          </a:p>
        </p:txBody>
      </p:sp>
      <p:sp>
        <p:nvSpPr>
          <p:cNvPr id="5" name="Arrow: Pentagon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12C1EC0-220B-36FB-8407-FE64AEB3D4AF}"/>
              </a:ext>
            </a:extLst>
          </p:cNvPr>
          <p:cNvSpPr/>
          <p:nvPr/>
        </p:nvSpPr>
        <p:spPr>
          <a:xfrm>
            <a:off x="418445" y="4605774"/>
            <a:ext cx="4652318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6600">
                  <a:noFill/>
                  <a:prstDash val="solid"/>
                </a:ln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Game</a:t>
            </a:r>
          </a:p>
        </p:txBody>
      </p:sp>
      <p:sp>
        <p:nvSpPr>
          <p:cNvPr id="7" name="Rectangle: Rounded Corners 6">
            <a:hlinkClick r:id="rId7" action="ppaction://program"/>
            <a:extLst>
              <a:ext uri="{FF2B5EF4-FFF2-40B4-BE49-F238E27FC236}">
                <a16:creationId xmlns:a16="http://schemas.microsoft.com/office/drawing/2014/main" id="{8BFEF580-AF9B-23B4-00A4-539DC69BF6A0}"/>
              </a:ext>
            </a:extLst>
          </p:cNvPr>
          <p:cNvSpPr/>
          <p:nvPr/>
        </p:nvSpPr>
        <p:spPr>
          <a:xfrm>
            <a:off x="412388" y="736749"/>
            <a:ext cx="6387795" cy="2498470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 action="ppaction://program"/>
              </a:rPr>
              <a:t>https://www.un.org/preventing-sexual-exploitation-and-abuse/content/data-allegations-un-system-wide</a:t>
            </a:r>
            <a:endParaRPr lang="en-US" sz="2800" b="1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196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080AAD0-0FF0-E4EC-0392-C48FA81E9D6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80932" y="450704"/>
            <a:ext cx="3607780" cy="12149843"/>
          </a:xfrm>
          <a:prstGeom prst="rect">
            <a:avLst/>
          </a:prstGeom>
        </p:spPr>
      </p:pic>
      <p:sp>
        <p:nvSpPr>
          <p:cNvPr id="30" name="ISPRING_QUIZ_SHAPE0">
            <a:extLst>
              <a:ext uri="{FF2B5EF4-FFF2-40B4-BE49-F238E27FC236}">
                <a16:creationId xmlns:a16="http://schemas.microsoft.com/office/drawing/2014/main" id="{8B24F232-1140-564E-4C62-FFBDC136BF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SPRING_QUIZ_SHAPE1">
            <a:extLst>
              <a:ext uri="{FF2B5EF4-FFF2-40B4-BE49-F238E27FC236}">
                <a16:creationId xmlns:a16="http://schemas.microsoft.com/office/drawing/2014/main" id="{E5F7945B-E1B7-0D69-47E2-90EAB7052626}"/>
              </a:ext>
            </a:extLst>
          </p:cNvPr>
          <p:cNvPicPr>
            <a:picLocks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33" name="ISPRING_QUIZ_SHAPE2">
            <a:extLst>
              <a:ext uri="{FF2B5EF4-FFF2-40B4-BE49-F238E27FC236}">
                <a16:creationId xmlns:a16="http://schemas.microsoft.com/office/drawing/2014/main" id="{0895D8BB-CD14-AA18-F265-4B751A567B40}"/>
              </a:ext>
            </a:extLst>
          </p:cNvPr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</a:p>
        </p:txBody>
      </p:sp>
      <p:pic>
        <p:nvPicPr>
          <p:cNvPr id="35" name="ISPRING_QUIZ_SHAPE3">
            <a:extLst>
              <a:ext uri="{FF2B5EF4-FFF2-40B4-BE49-F238E27FC236}">
                <a16:creationId xmlns:a16="http://schemas.microsoft.com/office/drawing/2014/main" id="{279088F5-40BF-F52C-B2C8-E4228E8B3ACE}"/>
              </a:ext>
            </a:extLst>
          </p:cNvPr>
          <p:cNvPicPr>
            <a:picLocks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36" name="ISPRING_QUIZ_SHAPE4">
            <a:extLst>
              <a:ext uri="{FF2B5EF4-FFF2-40B4-BE49-F238E27FC236}">
                <a16:creationId xmlns:a16="http://schemas.microsoft.com/office/drawing/2014/main" id="{6862CA07-7192-0536-6CC6-6CA2E41B15E0}"/>
              </a:ext>
            </a:extLst>
          </p:cNvPr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930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9599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BF1AFB-ABC0-6E3D-F81C-21D15C62A74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13609" y="218207"/>
            <a:ext cx="3609074" cy="109803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D9D3F0-2609-B148-9E43-BEC78E9E3298}"/>
              </a:ext>
            </a:extLst>
          </p:cNvPr>
          <p:cNvSpPr txBox="1"/>
          <p:nvPr/>
        </p:nvSpPr>
        <p:spPr>
          <a:xfrm>
            <a:off x="152400" y="394855"/>
            <a:ext cx="5943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n w="6600">
                  <a:solidFill>
                    <a:schemeClr val="tx1"/>
                  </a:solidFill>
                  <a:prstDash val="solid"/>
                </a:ln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 Result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428FBB5-D3B4-0963-0A32-40EE47C29D6A}"/>
              </a:ext>
            </a:extLst>
          </p:cNvPr>
          <p:cNvSpPr/>
          <p:nvPr/>
        </p:nvSpPr>
        <p:spPr>
          <a:xfrm>
            <a:off x="152400" y="1721951"/>
            <a:ext cx="7700061" cy="2053674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 of reported allegations on sexual exploitation and abuse in the UN system in 2023 </a:t>
            </a:r>
            <a:r>
              <a:rPr lang="en-US" sz="2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(298)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D793A7-CE0D-BC95-4B33-AC2942C714E9}"/>
              </a:ext>
            </a:extLst>
          </p:cNvPr>
          <p:cNvSpPr/>
          <p:nvPr/>
        </p:nvSpPr>
        <p:spPr>
          <a:xfrm>
            <a:off x="184035" y="3994725"/>
            <a:ext cx="7636790" cy="2053674"/>
          </a:xfrm>
          <a:prstGeom prst="roundRect">
            <a:avLst>
              <a:gd name="adj" fmla="val 9503"/>
            </a:avLst>
          </a:prstGeom>
          <a:solidFill>
            <a:schemeClr val="bg1"/>
          </a:solidFill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 of reported allegations on sexual exploitation and abuse in partner organizations in 2023 </a:t>
            </a:r>
            <a:r>
              <a:rPr lang="en-US" sz="2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(382)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048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9599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BF1AFB-ABC0-6E3D-F81C-21D15C62A74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13609" y="218207"/>
            <a:ext cx="3609074" cy="10980378"/>
          </a:xfrm>
          <a:prstGeom prst="rect">
            <a:avLst/>
          </a:prstGeom>
        </p:spPr>
      </p:pic>
      <p:sp>
        <p:nvSpPr>
          <p:cNvPr id="3" name="ISPRING_QUIZ_SHAPE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SPRING_QUIZ_SHAPE1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7570" y="1851660"/>
            <a:ext cx="78994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10" name="ISPRING_QUIZ_SHAPE2"/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  <a:endParaRPr lang="en-US" sz="30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2" name="ISPRING_QUIZ_SHAPE3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13" name="ISPRING_QUIZ_SHAPE4"/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 smtClean="0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 smtClean="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  <a:endParaRPr lang="en-US" sz="2200">
              <a:solidFill>
                <a:srgbClr val="343944"/>
              </a:solidFill>
              <a:effectLst/>
              <a:latin typeface="Segoe UI" panose="020B05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753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>
            <a:extLst>
              <a:ext uri="{FF2B5EF4-FFF2-40B4-BE49-F238E27FC236}">
                <a16:creationId xmlns:a16="http://schemas.microsoft.com/office/drawing/2014/main" id="{F0AE7FE6-9C80-7DA4-C3D2-BE3B9D03D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9599" y="0"/>
            <a:ext cx="12192000" cy="6858000"/>
          </a:xfrm>
          <a:prstGeom prst="rect">
            <a:avLst/>
          </a:prstGeom>
        </p:spPr>
      </p:pic>
      <p:sp>
        <p:nvSpPr>
          <p:cNvPr id="10" name="Arrow: Pentagon 9">
            <a:hlinkClick r:id="rId6" action="ppaction://program"/>
            <a:extLst>
              <a:ext uri="{FF2B5EF4-FFF2-40B4-BE49-F238E27FC236}">
                <a16:creationId xmlns:a16="http://schemas.microsoft.com/office/drawing/2014/main" id="{A4E6FAF3-1F76-385A-19D9-ED972E17C510}"/>
              </a:ext>
            </a:extLst>
          </p:cNvPr>
          <p:cNvSpPr/>
          <p:nvPr/>
        </p:nvSpPr>
        <p:spPr>
          <a:xfrm>
            <a:off x="980210" y="3096039"/>
            <a:ext cx="5345046" cy="1185466"/>
          </a:xfrm>
          <a:prstGeom prst="homePlate">
            <a:avLst>
              <a:gd name="adj" fmla="val 7686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 Lesson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993293-7D61-A890-C0E9-BA67EAC3253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384031" y="336297"/>
            <a:ext cx="2827759" cy="102312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302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OJECT_VERSION" val="9.3"/>
  <p:tag name="ISPRING_PROJECT_FOLDER_UPDATED" val="1"/>
  <p:tag name="ISPRING_FIRST_PUBLISH" val="1"/>
  <p:tag name="ISPRING_ULTRA_SCORM_COURSE_ID" val="BD5D66B7-D1C6-4C77-8D89-60C78DEC2BB3"/>
  <p:tag name="ISPRING_CMI5_LAUNCH_METHOD" val="any window"/>
  <p:tag name="ISPRING_SCORM_RATE_SLIDES" val="0"/>
  <p:tag name="ISPRING_PRESENTATION_COURSE_TITLE" val="Getting Started with iSpring Suite"/>
  <p:tag name="ISPRINGCLOUDFOLDERID" val="1"/>
  <p:tag name="ISPRINGONLINEFOLDERID" val="1"/>
  <p:tag name="ISPRING-SUITE_ISPRING_CURRENT_PLAYER_ID" val="universal"/>
  <p:tag name="ISPRING_LMS_API_VERSION" val="SCORM 1.2"/>
  <p:tag name="FLASHSPRING_ZOOM_TAG" val="70"/>
  <p:tag name="ISPRING_PRESENTATION_INFO_2" val="&lt;?xml version=&quot;1.0&quot; encoding=&quot;UTF-8&quot; standalone=&quot;no&quot; ?&gt;&#10;&lt;presentation2&gt;&#10;&#10;  &lt;slides&gt;&#10;    &lt;slide id=&quot;{63B4AA51-2E8C-4BA8-B5A8-C7E7941CC9B4}&quot; pptId=&quot;343&quot;/&gt;&#10;    &lt;slide id=&quot;{B85F80B4-1463-4D99-B4EB-3281B3D4D75C}&quot; pptId=&quot;347&quot;/&gt;&#10;    &lt;slide id=&quot;{42707736-AD57-4B34-8145-5B9D71B23F3E}&quot; pptId=&quot;348&quot;/&gt;&#10;  &lt;/slides&gt;&#10;&#10;  &lt;narration&gt;&#10;    &lt;audioTracks&gt;&#10;      &lt;audioTrack muted=&quot;false&quot; name=&quot;Text-to-speech clip — Audio  1&quot; resource=&quot;d4480986&quot; slideId=&quot;&quot; startTime=&quot;0&quot; volume=&quot;1&quot;&gt;&#10;        &lt;audio channels=&quot;1&quot; format=&quot;fltp&quot; sampleRate=&quot;24000&quot;/&gt;&#10;      &lt;/audioTrack&gt;&#10;    &lt;/audioTracks&gt;&#10;    &lt;videoTracks/&gt;&#10;  &lt;/narration&gt;&#10;&#10;&lt;/presentation2&gt;&#10;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,&quot;language&quot;:&quot;EN&quot;},&quot;compressionSettings&quot;:{&quot;imageSettings&quot;:{&quot;jpegQuality&quot;:100,&quot;optimizeImageForResolution&quot;:&quot;T_FALSE&quot;},&quot;audioQuality&quot;:70,&quot;videoQuality&quot;:68},&quot;protectionSettings&quot;:{&quot;watermarkEnabled&quot;:&quot;T_FALSE&quot;,&quot;watermarkPosition&quot;:&quot;MIDDLE_CENTER&quot;,&quot;openWatermarkUrl&quot;:&quot;T_FALSE&quot;,&quot;watermarkUrl&quot;:&quot;https://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}}"/>
  <p:tag name="ISPRING_WEBLINKS_TARGET" val="_self"/>
  <p:tag name="ISPRING_WEBLINKS_TARGETMJT" val="_self"/>
  <p:tag name="ISPRING_UUID" val="{F313902F-63A6-4F56-8386-EA33D58D04E9}"/>
  <p:tag name="ISPRING_SCORM_PASSING_SCORE" val="80.000000"/>
  <p:tag name="ISPRING_ULTRA_SCORM_COURCE_TITLE" val="numbers"/>
  <p:tag name="ISPRING_PRESENTATION_TITLE" val="numbers"/>
  <p:tag name="ISPRING_RESOURCE_FOLDER" val="C:\Users\hp\Desktop\Projects\Nabad\Nabad\safeguarding\en\lessons\numbers"/>
  <p:tag name="ISPRING_PRESENTATION_PATH" val="C:\Users\hp\Desktop\Projects\Nabad\Nabad\safeguarding\en\lessons\numbers.pptx"/>
  <p:tag name="ISPRING_OUTPUT_FOLDER" val="[[&quot;\uFFFD\uFFFDzV{57C549E0-46E2-4BE2-A8C6-FFFABDEA4AE1}&quot;,&quot;C:\\Users\\hp\\Desktop\\Projects\\Nabad\\Nabad\\safeguarding\\en\\lessons&quot;],[&quot;N\uFFFD\u0018\u0012{FE710B7D-E998-49F5-8687-981FF794AE92}&quot;,&quot;C:\\Users\\pc\\Desktop\\Nabad\\safeguarding\\en\\lessons&quot;]]"/>
  <p:tag name="ISPRING_SCREEN_RECS_UPDATED" val="C:\Users\hp\Desktop\Projects\Nabad\Nabad\safeguarding\en\lessons\numbers"/>
  <p:tag name="ISPRING-SUITE_ISPRING_PLAYERS_CUSTOMIZATION_2" val="{&quot;universal&quot;:{&quot;skinSettings&quot;:{&quot;borderRadius&quot;:10,&quot;colors&quot;:{&quot;asideBackground&quot;:{&quot;color&quot;:&quot;#EA7540&quot;,&quot;opacity&quot;:1,&quot;type&quot;:&quot;SOLID&quot;},&quot;asideElementBackgroundActive&quot;:{&quot;color&quot;:&quot;#414141&quot;,&quot;opacity&quot;:1,&quot;type&quot;:&quot;SOLID&quot;},&quot;asideElementBackgroundHover&quot;:{&quot;color&quot;:&quot;#FDAA84&quot;,&quot;opacity&quot;:1,&quot;type&quot;:&quot;SOLID&quot;},&quot;asideElementText&quot;:{&quot;color&quot;:&quot;#261813&quot;,&quot;opacity&quot;:1,&quot;type&quot;:&quot;SOLID&quot;},&quot;asideElementTextActive&quot;:{&quot;color&quot;:&quot;#FFFFFF&quot;,&quot;opacity&quot;:1,&quot;type&quot;:&quot;SOLID&quot;},&quot;asideElementTextHover&quot;:{&quot;color&quot;:&quot;#261813&quot;,&quot;opacity&quot;:1,&quot;type&quot;:&quot;SOLID&quot;},&quot;asideLogoBackground&quot;:{&quot;color&quot;:&quot;#EFF1F2&quot;,&quot;opacity&quot;:1,&quot;type&quot;:&quot;SOLID&quot;},&quot;pageBackground&quot;:{&quot;color&quot;:&quot;#F4E9E5&quot;,&quot;opacity&quot;:1,&quot;type&quot;:&quot;SOLID&quot;},&quot;playerBackground&quot;:{&quot;color&quot;:&quot;#FFFFFF&quot;,&quot;opacity&quot;:1,&quot;type&quot;:&quot;SOLID&quot;},&quot;playerText&quot;:{&quot;color&quot;:&quot;#616870&quot;,&quot;opacity&quot;:1,&quot;type&quot;:&quot;SOLID&quot;},&quot;primaryButtonBackground&quot;:{&quot;color&quot;:&quot;#374B5B&quot;,&quot;opacity&quot;:1,&quot;type&quot;:&quot;SOLID&quot;},&quot;primaryButtonBackgroundHover&quot;:{&quot;color&quot;:&quot;#EA7540&quot;,&quot;opacity&quot;:1,&quot;type&quot;:&quot;SOLID&quot;},&quot;primaryButtonBorder&quot;:{&quot;color&quot;:&quot;#374B5B&quot;,&quot;opacity&quot;:1,&quot;type&quot;:&quot;SOLID&quot;},&quot;primaryButtonBorderHover&quot;:{&quot;color&quot;:&quot;#EA7540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1F2F4&quot;,&quot;opacity&quot;:1,&quot;type&quot;:&quot;SOLID&quot;},&quot;secondaryButtonBackgroundHover&quot;:{&quot;color&quot;:&quot;#E5E5E5&quot;,&quot;opacity&quot;:1,&quot;type&quot;:&quot;SOLID&quot;},&quot;secondaryButtonBorder&quot;:{&quot;color&quot;:&quot;#F1F2F4&quot;,&quot;opacity&quot;:1,&quot;type&quot;:&quot;SOLID&quot;},&quot;secondaryButtonBorderHover&quot;:{&quot;color&quot;:&quot;#E5E5E5&quot;,&quot;opacity&quot;:1,&quot;type&quot;:&quot;SOLID&quot;},&quot;secondaryButtonText&quot;:{&quot;color&quot;:&quot;#616870&quot;,&quot;opacity&quot;:1,&quot;type&quot;:&quot;SOLID&quot;},&quot;secondaryButtonTextHover&quot;:{&quot;color&quot;:&quot;#616870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false},&quot;showCCButton&quot;:false,&quot;showNextButton&quot;:true,&quot;showOutline&quot;:false,&quot;showPlayPause&quot;:false,&quot;showPlaybackRateButton&quot;:false,&quot;showPrevButton&quot;:true,&quot;showRewind&quot;:false,&quot;showSlideNumbers&quot;:false,&quot;showSlideOnlyButton&quot;:true,&quot;showSubtitlesButton&quot;:false,&quot;showTimer&quot;:false,&quot;showVolumeControl&quot;:false,&quot;visible&quot;:true},&quot;fontFamily&quot;:&quot;Arial&quot;,&quot;miniskinCustomizationEnabled&quot;:false,&quot;outlinePanel&quot;:{&quot;highlightViewedEntries&quot;:false,&quot;multilevel&quot;:true,&quot;numberEntries&quot;:true,&quot;search&quot;:true,&quot;thumbnails&quot;:true}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],&quot;buttonsAtLeft&quot;:true,&quot;courseTitleVisible&quot;:true,&quot;showLogo&quot;:false,&quot;visible&quot;:false},&quot;version&quot;:&quot;1.2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AUDIO_SUBTITLES_LABEL&quot;:&quot;Closed Captions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ONTROL_PANEL_CLOSED_CAPTIONS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SUBTITLES&quot;:&quot;Closed Captions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LIMITED&quot;,&quot;resumeMode&quot;:&quot;PROMPT&quot;,&quot;enableKeyboardNavigation&quot;:true},&quot;keyboardSettings&quot;:&quot;&quot;,&quot;skinVersion&quot;:3,&quot;skinCompatibleVersion&quot;:0,&quot;publishSettings&quot;:{&quot;backgroundColor&quot;:&quot;#F4E9E5&quot;,&quot;playerDimensions&quot;:{&quot;height&quot;:92,&quot;width&quot;:16},&quot;playerModule&quot;:&quot;UniversalHtml&quot;,&quot;presentationContent&quot;:{&quot;metadata&quot;:{&quot;references&quot;:false,&quot;texts&quot;:[&quot;DT_HYPERLINK_TOOLTIP&quot;]},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Full screen&quot;,&quot;Exit full screen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}}},&quot;ceipData&quot;:{&quot;enableMiniSkinCustomization&quot;:false,&quot;playerLayout&quot;:&quot;custom&quot;,&quot;playerLayoutFooter&quot;:&quot;fullscreen,goToPrev,goToNext&quot;,&quot;playerLayoutHeader&quot;:&quot;&quot;,&quot;playerLayoutHeaderButtonsPosition&quot;:&quot;&quot;,&quot;playerLayoutOutline&quot;:&quot;&quot;,&quot;playerLayoutProgress&quot;:&quot;&quot;,&quot;playerLayoutProgressMode&quot;:&quot;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restricted&quot;,&quot;playerTheme&quot;:&quot;custom&quot;,&quot;playerThemeBorderRadius&quot;:10,&quot;playerThemeColorScheme&quot;:&quot;builtin.lightOrange&quot;,&quot;playerThemeFont&quot;:&quot;Arial&quot;}},&quot;none&quot;:{&quot;skinSettings&quot;:{&quot;borderRadius&quot;:10,&quot;colors&quot;:{&quot;asideBackground&quot;:{&quot;color&quot;:&quot;#FFFFFF&quot;,&quot;opacity&quot;:1,&quot;type&quot;:&quot;SOLID&quot;},&quot;pageBackground&quot;:{&quot;color&quot;:&quot;#DCDEE0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true,&quot;fontFamily&quot;:&quot;Arial&quot;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2,&quot;skinCompatibleVersion&quot;:0,&quot;publishSettings&quot;:{&quot;backgroundColor&quot;:&quot;#DCDEE0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0123456789.,x&quot;,&quot;Speed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true,&quot;playerNavigationAutoStart&quot;:true,&quot;playerNavigationEnableKeyboardNavigation&quot;:true,&quot;playerNavigationOnRestart&quot;:&quot;prompt&quot;,&quot;playerNavigationSaveAnimationStates&quot;:true,&quot;playerNavigationType&quot;:&quot;free&quot;,&quot;playerTheme&quot;:&quot;builtin.lightBlue&quot;,&quot;playerThemeBorderRadius&quot;:10,&quot;playerThemeColorScheme&quot;:&quot;builtin.lightBlue&quot;,&quot;playerThemeFont&quot;:&quot;Arial&quot;}}}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2.quiz"/>
  <p:tag name="ISPRING_QUIZ_RELATIVE_PATH" val="numbers\quiz\quiz2.quiz"/>
  <p:tag name="GENSWF_SLIDE_UID" val="{BFBD1958-6185-4EFD-8F71-E2B137DB89F4}:352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  <p:tag name="ISPRING_QUIZ_FULL_PATH" val="C:\Users\hp\Desktop\Projects\Nabad\Nabad\safeguarding\en\lessons\numbers\quiz\quiz2.quiz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74944435-17E6-429E-97ED-97D577707607}:351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7DfcD4O002at1CllW0BJIA&quot;,&quot;gi&quot;:&quot;eSRp0--Px1rsJRDo6xsVUA&quot;,&quot;ti&quot;:&quot;characters&quot;,&quot;vs&quot;:{&quot;f&quot;:[3289,708],&quot;i&quot;:{&quot;d&quot;:&quot;7DfcD4O002at1CllW0BJIA&quot;,&quot;p&quot;:true}},&quot;at&quot;:&quot;DEFAULT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DB89C91-5B84-49A7-B1F9-CDB2C26A9427}:343"/>
  <p:tag name="ISPRING_CUSTOM_TIMING_USED" val="1"/>
  <p:tag name="ISPRING_SLIDE_INDENT_LEVEL" val="0"/>
  <p:tag name="ISPRING_PRESENTER_ID" val="None"/>
  <p:tag name="ISPRING_PLAYER_LAYOUT_TYPE" val="Full"/>
  <p:tag name="ISPRING_SLIDE_ID_2" val="{63B4AA51-2E8C-4BA8-B5A8-C7E7941CC9B4}"/>
  <p:tag name="GENSWF_ADVANCE_TIME" val="0.000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GENSWF_SLIDE_UID" val="{AA64E7B7-BDC1-498F-BCBE-0E77E1576231}:348"/>
  <p:tag name="ISPRING_CUSTOM_TIMING_USED" val="1"/>
  <p:tag name="ISPRING_SLIDE_ID_2" val="{42707736-AD57-4B34-8145-5B9D71B23F3E}"/>
  <p:tag name="GENSWF_ADVANCE_TIME" val="0.000"/>
  <p:tag name="ISPRING_SLIDE_BRANCHING_PROPERTIES" val="&lt;BranchingProperties&gt;&lt;nextAction&gt;&lt;action&gt;0&lt;/action&gt;&lt;/nextAction&gt;&lt;prevAction&gt;&lt;action&gt;0&lt;/action&gt;&lt;/prevAction&gt;&lt;lock&gt;1&lt;/lock&gt;&lt;/BranchingProperties&gt;&#1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1.quiz"/>
  <p:tag name="GENSWF_SLIDE_UID" val="{99948010-F83B-4BBF-96E5-26576C385100}:350"/>
  <p:tag name="ISPRING_QUIZ_RELATIVE_PATH" val="numbers\quiz\quiz1.quiz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  <p:tag name="ISPRING_QUIZ_FULL_PATH" val="C:\Users\hp\Desktop\Projects\Nabad\Nabad\safeguarding\en\lessons\numbers\quiz\quiz1.quiz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jJkzN7hbHMn9UivIMVUVdg&quot;,&quot;gi&quot;:&quot;OuzJKe1qyA-ZGuPX76F_JQ&quot;,&quot;ti&quot;:&quot;characters&quot;,&quot;vs&quot;:{&quot;f&quot;:[3839,1404],&quot;i&quot;:{&quot;d&quot;:&quot;jJkzN7hbHMn9UivIMVUVdg&quot;,&quot;p&quot;:true}},&quot;at&quot;:&quot;DEFAULT&quot;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1"/>
  <p:tag name="ISPRING_SLIDE_ID_2" val="{42707736-AD57-4B34-8145-5B9D71B23F3E}"/>
  <p:tag name="GENSWF_ADVANCE_TIME" val="0.000"/>
  <p:tag name="GENSWF_SLIDE_UID" val="{139238CA-6D90-459F-8920-54BE7B87F385}:349"/>
  <p:tag name="ISPRING_SLIDE_BRANCHING_PROPERTIES" val="&lt;BranchingProperties&gt;&lt;nextAction&gt;&lt;action&gt;0&lt;/action&gt;&lt;/nextAction&gt;&lt;prevAction&gt;&lt;action&gt;0&lt;/action&gt;&lt;/prevAction&gt;&lt;lock&gt;0&lt;/lock&gt;&lt;/BranchingProperties&gt;&#10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V2-npn_yBsPY23-V81lxAQ&quot;,&quot;gi&quot;:&quot;1fZJ8NHc23CExGdnBjEcCQ&quot;,&quot;ti&quot;:&quot;characters&quot;,&quot;vs&quot;:{&quot;f&quot;:[3838,1404],&quot;i&quot;:{&quot;d&quot;:&quot;V2-npn_yBsPY23-V81lxAQ&quot;,&quot;p&quot;:true}},&quot;at&quot;:&quot;DEFAULT&quot;}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93AA61-CC06-D54D-9BF9-337B3C7C5CF0}">
  <we:reference id="wa104381063" version="1.0.0.1" store="ru-RU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28894</TotalTime>
  <Words>88</Words>
  <Application>Microsoft Office PowerPoint</Application>
  <PresentationFormat>Widescreen</PresentationFormat>
  <Paragraphs>20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Open Sans</vt:lpstr>
      <vt:lpstr>Segoe UI</vt:lpstr>
      <vt:lpstr>Segoe UI Semibold</vt:lpstr>
      <vt:lpstr>Tw Cen MT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numbers</dc:title>
  <dc:creator>pc</dc:creator>
  <cp:lastModifiedBy>Maher</cp:lastModifiedBy>
  <cp:revision>791</cp:revision>
  <dcterms:created xsi:type="dcterms:W3CDTF">2022-11-16T16:05:09Z</dcterms:created>
  <dcterms:modified xsi:type="dcterms:W3CDTF">2024-09-23T13:04:11Z</dcterms:modified>
</cp:coreProperties>
</file>