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43" r:id="rId2"/>
    <p:sldId id="353" r:id="rId3"/>
    <p:sldId id="351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47" r:id="rId12"/>
    <p:sldId id="348" r:id="rId13"/>
    <p:sldId id="352" r:id="rId14"/>
  </p:sldIdLst>
  <p:sldSz cx="12192000" cy="6858000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00"/>
    <a:srgbClr val="8FBDE8"/>
    <a:srgbClr val="F4F9FE"/>
    <a:srgbClr val="EEF6F1"/>
    <a:srgbClr val="E6E6E6"/>
    <a:srgbClr val="E7E9F6"/>
    <a:srgbClr val="2B2D31"/>
    <a:srgbClr val="8A8E96"/>
    <a:srgbClr val="D4D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23" autoAdjust="0"/>
  </p:normalViewPr>
  <p:slideViewPr>
    <p:cSldViewPr snapToGrid="0">
      <p:cViewPr>
        <p:scale>
          <a:sx n="150" d="100"/>
          <a:sy n="150" d="100"/>
        </p:scale>
        <p:origin x="-2707" y="-2184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946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2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6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48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7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26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49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8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3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37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4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image" Target="../media/image2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5.png"/><Relationship Id="rId5" Type="http://schemas.openxmlformats.org/officeDocument/2006/relationships/tags" Target="../tags/tag56.xml"/><Relationship Id="rId10" Type="http://schemas.openxmlformats.org/officeDocument/2006/relationships/image" Target="../media/image4.png"/><Relationship Id="rId4" Type="http://schemas.openxmlformats.org/officeDocument/2006/relationships/tags" Target="../tags/tag55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2','_parent');" TargetMode="Externa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5.png"/><Relationship Id="rId5" Type="http://schemas.openxmlformats.org/officeDocument/2006/relationships/tags" Target="../tags/tag8.xml"/><Relationship Id="rId10" Type="http://schemas.openxmlformats.org/officeDocument/2006/relationships/image" Target="../media/image4.png"/><Relationship Id="rId4" Type="http://schemas.openxmlformats.org/officeDocument/2006/relationships/tags" Target="../tags/tag7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2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5.png"/><Relationship Id="rId5" Type="http://schemas.openxmlformats.org/officeDocument/2006/relationships/tags" Target="../tags/tag14.xml"/><Relationship Id="rId10" Type="http://schemas.openxmlformats.org/officeDocument/2006/relationships/image" Target="../media/image4.png"/><Relationship Id="rId4" Type="http://schemas.openxmlformats.org/officeDocument/2006/relationships/tags" Target="../tags/tag13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2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5.png"/><Relationship Id="rId5" Type="http://schemas.openxmlformats.org/officeDocument/2006/relationships/tags" Target="../tags/tag20.xml"/><Relationship Id="rId10" Type="http://schemas.openxmlformats.org/officeDocument/2006/relationships/image" Target="../media/image4.png"/><Relationship Id="rId4" Type="http://schemas.openxmlformats.org/officeDocument/2006/relationships/tags" Target="../tags/tag19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2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5.png"/><Relationship Id="rId5" Type="http://schemas.openxmlformats.org/officeDocument/2006/relationships/tags" Target="../tags/tag26.xml"/><Relationship Id="rId10" Type="http://schemas.openxmlformats.org/officeDocument/2006/relationships/image" Target="../media/image4.png"/><Relationship Id="rId4" Type="http://schemas.openxmlformats.org/officeDocument/2006/relationships/tags" Target="../tags/tag25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2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5.png"/><Relationship Id="rId5" Type="http://schemas.openxmlformats.org/officeDocument/2006/relationships/tags" Target="../tags/tag32.xml"/><Relationship Id="rId10" Type="http://schemas.openxmlformats.org/officeDocument/2006/relationships/image" Target="../media/image4.png"/><Relationship Id="rId4" Type="http://schemas.openxmlformats.org/officeDocument/2006/relationships/tags" Target="../tags/tag31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2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5.png"/><Relationship Id="rId5" Type="http://schemas.openxmlformats.org/officeDocument/2006/relationships/tags" Target="../tags/tag38.xml"/><Relationship Id="rId10" Type="http://schemas.openxmlformats.org/officeDocument/2006/relationships/image" Target="../media/image4.png"/><Relationship Id="rId4" Type="http://schemas.openxmlformats.org/officeDocument/2006/relationships/tags" Target="../tags/tag37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13" Type="http://schemas.openxmlformats.org/officeDocument/2006/relationships/image" Target="../media/image2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5.png"/><Relationship Id="rId5" Type="http://schemas.openxmlformats.org/officeDocument/2006/relationships/tags" Target="../tags/tag44.xml"/><Relationship Id="rId10" Type="http://schemas.openxmlformats.org/officeDocument/2006/relationships/image" Target="../media/image4.png"/><Relationship Id="rId4" Type="http://schemas.openxmlformats.org/officeDocument/2006/relationships/tags" Target="../tags/tag43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2.png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5.png"/><Relationship Id="rId5" Type="http://schemas.openxmlformats.org/officeDocument/2006/relationships/tags" Target="../tags/tag50.xml"/><Relationship Id="rId10" Type="http://schemas.openxmlformats.org/officeDocument/2006/relationships/image" Target="../media/image4.png"/><Relationship Id="rId4" Type="http://schemas.openxmlformats.org/officeDocument/2006/relationships/tags" Target="../tags/tag49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DFF40-66E2-B9CF-C430-807C314675AF}"/>
              </a:ext>
            </a:extLst>
          </p:cNvPr>
          <p:cNvSpPr txBox="1"/>
          <p:nvPr/>
        </p:nvSpPr>
        <p:spPr>
          <a:xfrm>
            <a:off x="400592" y="267389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Power Walk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63DDF-D2B5-AC9C-CDD1-C4BC489B1E89}"/>
              </a:ext>
            </a:extLst>
          </p:cNvPr>
          <p:cNvSpPr txBox="1"/>
          <p:nvPr/>
        </p:nvSpPr>
        <p:spPr>
          <a:xfrm>
            <a:off x="8458772" y="250614"/>
            <a:ext cx="3097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 Character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90BE0-009D-C379-BA04-F41DBC870010}"/>
              </a:ext>
            </a:extLst>
          </p:cNvPr>
          <p:cNvSpPr txBox="1"/>
          <p:nvPr/>
        </p:nvSpPr>
        <p:spPr>
          <a:xfrm>
            <a:off x="8223260" y="863840"/>
            <a:ext cx="356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Volunteer at an international Organization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8970D-A1BC-E4EE-8A75-153978D48FE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332090" y="1759226"/>
            <a:ext cx="1520022" cy="479374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CCE5BA-0474-5FE1-2EF4-888A5A967147}"/>
              </a:ext>
            </a:extLst>
          </p:cNvPr>
          <p:cNvSpPr/>
          <p:nvPr/>
        </p:nvSpPr>
        <p:spPr>
          <a:xfrm>
            <a:off x="400592" y="1210152"/>
            <a:ext cx="7587156" cy="372717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/>
                </a:solidFill>
              </a:rPr>
              <a:t>Welcome to the Power Walk! You'll be stepping into the shoes of different people from diverse backgrounds. 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Each step you take represents a shift in power. </a:t>
            </a:r>
          </a:p>
          <a:p>
            <a:r>
              <a:rPr lang="en-US" b="1" dirty="0">
                <a:solidFill>
                  <a:schemeClr val="accent2"/>
                </a:solidFill>
              </a:rPr>
              <a:t>As you answer questions about their lives, your character will move forward or backward. </a:t>
            </a:r>
          </a:p>
          <a:p>
            <a:r>
              <a:rPr lang="en-US" b="1" dirty="0">
                <a:solidFill>
                  <a:schemeClr val="accent2"/>
                </a:solidFill>
              </a:rPr>
              <a:t>This game is a journey to understand the uneven distribution of power in our world. 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Remember, there are no right or wrong answers, just different perspectives. 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Let's explore together how privilege and disadvantage shape our lives.</a:t>
            </a:r>
          </a:p>
        </p:txBody>
      </p:sp>
      <p:sp>
        <p:nvSpPr>
          <p:cNvPr id="17" name="Arrow: Pentagon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C0609C-930D-B5FD-B4B3-4B19DD5DC85C}"/>
              </a:ext>
            </a:extLst>
          </p:cNvPr>
          <p:cNvSpPr/>
          <p:nvPr/>
        </p:nvSpPr>
        <p:spPr>
          <a:xfrm>
            <a:off x="400592" y="5437382"/>
            <a:ext cx="3349487" cy="665921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2912621" y="1674968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Result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3231152" y="1172573"/>
            <a:ext cx="660967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4807715" y="1674967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642650" y="1674966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363528" y="161611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84714" y="4008069"/>
            <a:ext cx="447418" cy="1361243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045113" y="1321102"/>
            <a:ext cx="462973" cy="1675106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59115" y="1068335"/>
            <a:ext cx="565804" cy="1844386"/>
          </a:xfrm>
          <a:prstGeom prst="rect">
            <a:avLst/>
          </a:prstGeom>
        </p:spPr>
      </p:pic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744120" y="1674966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113404" y="1698385"/>
            <a:ext cx="529782" cy="1670792"/>
          </a:xfrm>
          <a:prstGeom prst="rect">
            <a:avLst/>
          </a:prstGeom>
        </p:spPr>
      </p:pic>
      <p:sp>
        <p:nvSpPr>
          <p:cNvPr id="3" name="Arrow: Pentagon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3C9369-B6FA-355E-8CC4-67C1FE3DBA46}"/>
              </a:ext>
            </a:extLst>
          </p:cNvPr>
          <p:cNvSpPr/>
          <p:nvPr/>
        </p:nvSpPr>
        <p:spPr>
          <a:xfrm>
            <a:off x="203599" y="5478014"/>
            <a:ext cx="2605404" cy="665921"/>
          </a:xfrm>
          <a:prstGeom prst="homePlate">
            <a:avLst>
              <a:gd name="adj" fmla="val 6923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145E3-1843-BEDC-A6D5-06C41957ABB0}"/>
              </a:ext>
            </a:extLst>
          </p:cNvPr>
          <p:cNvSpPr txBox="1"/>
          <p:nvPr/>
        </p:nvSpPr>
        <p:spPr>
          <a:xfrm>
            <a:off x="929873" y="1016777"/>
            <a:ext cx="2368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Country Director at an International Organization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DE59-55F1-657D-01A2-CA774D6707DC}"/>
              </a:ext>
            </a:extLst>
          </p:cNvPr>
          <p:cNvSpPr txBox="1"/>
          <p:nvPr/>
        </p:nvSpPr>
        <p:spPr>
          <a:xfrm>
            <a:off x="4210689" y="718953"/>
            <a:ext cx="223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12-year-old newly married girl 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8BB34-76D0-61BA-1D61-B025C30FCF94}"/>
              </a:ext>
            </a:extLst>
          </p:cNvPr>
          <p:cNvSpPr txBox="1"/>
          <p:nvPr/>
        </p:nvSpPr>
        <p:spPr>
          <a:xfrm>
            <a:off x="6096541" y="508887"/>
            <a:ext cx="247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Volunteer at an international organization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B66CA-6BA3-AF37-83A4-8F69742DD600}"/>
              </a:ext>
            </a:extLst>
          </p:cNvPr>
          <p:cNvSpPr txBox="1"/>
          <p:nvPr/>
        </p:nvSpPr>
        <p:spPr>
          <a:xfrm>
            <a:off x="10306181" y="153889"/>
            <a:ext cx="1801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20-year old son of a local political leader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5C218-A7FD-56A1-E453-9AEB379E078C}"/>
              </a:ext>
            </a:extLst>
          </p:cNvPr>
          <p:cNvSpPr txBox="1"/>
          <p:nvPr/>
        </p:nvSpPr>
        <p:spPr>
          <a:xfrm>
            <a:off x="8247309" y="151466"/>
            <a:ext cx="19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Female hotline operator at women’s right organization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3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DFF40-66E2-B9CF-C430-807C314675AF}"/>
              </a:ext>
            </a:extLst>
          </p:cNvPr>
          <p:cNvSpPr txBox="1"/>
          <p:nvPr/>
        </p:nvSpPr>
        <p:spPr>
          <a:xfrm>
            <a:off x="738523" y="1968309"/>
            <a:ext cx="6338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Is power positive or negative?</a:t>
            </a:r>
          </a:p>
        </p:txBody>
      </p:sp>
      <p:sp>
        <p:nvSpPr>
          <p:cNvPr id="17" name="Arrow: Pentagon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C0609C-930D-B5FD-B4B3-4B19DD5DC85C}"/>
              </a:ext>
            </a:extLst>
          </p:cNvPr>
          <p:cNvSpPr/>
          <p:nvPr/>
        </p:nvSpPr>
        <p:spPr>
          <a:xfrm>
            <a:off x="738523" y="4124754"/>
            <a:ext cx="3349487" cy="665921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1BE39-EADD-CD3A-8553-A60DB4C2EC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09893" y="611235"/>
            <a:ext cx="3681515" cy="9803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79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>
            <a:extLst>
              <a:ext uri="{FF2B5EF4-FFF2-40B4-BE49-F238E27FC236}">
                <a16:creationId xmlns:a16="http://schemas.microsoft.com/office/drawing/2014/main" id="{0DEB41BC-9339-5E55-D534-79A79EA82C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SPRING_QUIZ_SHAPE1">
            <a:extLst>
              <a:ext uri="{FF2B5EF4-FFF2-40B4-BE49-F238E27FC236}">
                <a16:creationId xmlns:a16="http://schemas.microsoft.com/office/drawing/2014/main" id="{0F10A8FC-6EA7-1483-545E-406C8D68A040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5" name="ISPRING_QUIZ_SHAPE2">
            <a:extLst>
              <a:ext uri="{FF2B5EF4-FFF2-40B4-BE49-F238E27FC236}">
                <a16:creationId xmlns:a16="http://schemas.microsoft.com/office/drawing/2014/main" id="{1DCA8689-7F6A-78DD-6E36-E674E1B290C6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7" name="ISPRING_QUIZ_SHAPE3">
            <a:extLst>
              <a:ext uri="{FF2B5EF4-FFF2-40B4-BE49-F238E27FC236}">
                <a16:creationId xmlns:a16="http://schemas.microsoft.com/office/drawing/2014/main" id="{B073B62F-5985-09C9-4D94-906AEA071839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8" name="ISPRING_QUIZ_SHAPE4">
            <a:extLst>
              <a:ext uri="{FF2B5EF4-FFF2-40B4-BE49-F238E27FC236}">
                <a16:creationId xmlns:a16="http://schemas.microsoft.com/office/drawing/2014/main" id="{535C277A-7632-6505-C3A0-773FF39CCA45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26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BCC281-6823-55A2-0A3A-BFAA9DDDE4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92110" y="245475"/>
            <a:ext cx="3681515" cy="9803884"/>
          </a:xfrm>
          <a:prstGeom prst="rect">
            <a:avLst/>
          </a:prstGeom>
        </p:spPr>
      </p:pic>
      <p:sp>
        <p:nvSpPr>
          <p:cNvPr id="4" name="Arrow: Pentagon 3">
            <a:hlinkClick r:id="rId7" action="ppaction://program"/>
            <a:extLst>
              <a:ext uri="{FF2B5EF4-FFF2-40B4-BE49-F238E27FC236}">
                <a16:creationId xmlns:a16="http://schemas.microsoft.com/office/drawing/2014/main" id="{B8E7CB07-1D3A-9EA9-6850-654DCD852D72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Lessons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2208878" y="2348111"/>
            <a:ext cx="660967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12895" y="2728042"/>
            <a:ext cx="447418" cy="1361243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707903" y="2410327"/>
            <a:ext cx="462973" cy="1675106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811515" y="2257055"/>
            <a:ext cx="565804" cy="1844386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have attended secondary school, move one step forward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370864" y="2390052"/>
            <a:ext cx="529782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39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023 " pathEditMode="relative" ptsTypes="AA">
                                      <p:cBhvr>
                                        <p:cTn id="6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023 " pathEditMode="relative" ptsTypes="AA">
                                      <p:cBhvr>
                                        <p:cTn id="8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023 " pathEditMode="relative" ptsTypes="AA">
                                      <p:cBhvr>
                                        <p:cTn id="10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023 " pathEditMode="relative" ptsTypes="AA">
                                      <p:cBhvr>
                                        <p:cTn id="12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2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2208878" y="1972191"/>
            <a:ext cx="660967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12895" y="2728042"/>
            <a:ext cx="447418" cy="1361243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707903" y="2034407"/>
            <a:ext cx="462973" cy="1675106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811515" y="1881135"/>
            <a:ext cx="565804" cy="1844386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cannot do all your daily tasks alone, move one step backward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370864" y="2014132"/>
            <a:ext cx="529782" cy="1670792"/>
          </a:xfrm>
          <a:prstGeom prst="rect">
            <a:avLst/>
          </a:prstGeom>
        </p:spPr>
      </p:pic>
      <p:grpSp>
        <p:nvGrpSpPr>
          <p:cNvPr id="3" name="InCorrect Group">
            <a:extLst>
              <a:ext uri="{FF2B5EF4-FFF2-40B4-BE49-F238E27FC236}">
                <a16:creationId xmlns:a16="http://schemas.microsoft.com/office/drawing/2014/main" id="{9DA85ED3-2C4A-FBFF-069F-C96934CDF6E0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843BD0-2B6E-63D6-407E-632645614EF1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DA2C69-C019-694E-C37A-18771F8F9BA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5D415CB-4343-17D5-7B58-30090607433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9" name="Retry Button">
                <a:extLst>
                  <a:ext uri="{FF2B5EF4-FFF2-40B4-BE49-F238E27FC236}">
                    <a16:creationId xmlns:a16="http://schemas.microsoft.com/office/drawing/2014/main" id="{981E8745-90A7-610C-B5BB-FF93B8443A95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  <p:grpSp>
        <p:nvGrpSpPr>
          <p:cNvPr id="23" name="Correct Group">
            <a:extLst>
              <a:ext uri="{FF2B5EF4-FFF2-40B4-BE49-F238E27FC236}">
                <a16:creationId xmlns:a16="http://schemas.microsoft.com/office/drawing/2014/main" id="{8222E685-6D8A-F0F2-0C37-6A9C4007CDBA}"/>
              </a:ext>
            </a:extLst>
          </p:cNvPr>
          <p:cNvGrpSpPr/>
          <p:nvPr/>
        </p:nvGrpSpPr>
        <p:grpSpPr>
          <a:xfrm>
            <a:off x="23828" y="-42134"/>
            <a:ext cx="12321209" cy="6937513"/>
            <a:chOff x="-129209" y="-79513"/>
            <a:chExt cx="12321209" cy="69375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F26143-2948-55C1-5F28-F77505A4B8F1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51DE39E-8FB2-6A38-3D89-760BBF9DC492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6360C4C-C157-E382-C4AD-4F7BB57F6DA2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28" name="Rectangle: Rounded Corners 27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A8ED8AA3-E7C2-3139-FEC6-26052AB8ADD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119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00092 0.061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0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3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2208878" y="1972191"/>
            <a:ext cx="660967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12895" y="3175312"/>
            <a:ext cx="447418" cy="1361243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707903" y="2034407"/>
            <a:ext cx="462973" cy="1675106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811515" y="1881135"/>
            <a:ext cx="565804" cy="1844386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cannot travel, move one step backward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370864" y="2014132"/>
            <a:ext cx="529782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77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-0.00092 0.0469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3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4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2208878" y="1972191"/>
            <a:ext cx="660967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12895" y="3437246"/>
            <a:ext cx="447418" cy="1361243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707903" y="2034407"/>
            <a:ext cx="462973" cy="1675106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811515" y="1881135"/>
            <a:ext cx="565804" cy="1844386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cannot move around the streets of Lebanon easily, move one step backward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370864" y="2014132"/>
            <a:ext cx="529782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327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0092 0.05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5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2208878" y="1972191"/>
            <a:ext cx="660967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12895" y="3762366"/>
            <a:ext cx="447418" cy="1361243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707903" y="2034407"/>
            <a:ext cx="462973" cy="1675106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811515" y="1881135"/>
            <a:ext cx="565804" cy="1844386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 choose when to have a child, move one step forward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370864" y="2014132"/>
            <a:ext cx="529782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866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0.00273 -0.046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23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0013 -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6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-0.00078 -0.0437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1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00143 -0.05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5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6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2208878" y="1647071"/>
            <a:ext cx="660967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12895" y="3762366"/>
            <a:ext cx="447418" cy="1361243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707903" y="1709287"/>
            <a:ext cx="462973" cy="1675106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811515" y="1556015"/>
            <a:ext cx="565804" cy="1844386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 easily go to a doctor when you are sick, move one step forward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370864" y="1689012"/>
            <a:ext cx="529782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1598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-0.00273 -0.049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247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00078 -0.056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8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-0.00078 -0.0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0143 -0.054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7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7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2208878" y="1311791"/>
            <a:ext cx="660967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12895" y="3762366"/>
            <a:ext cx="447418" cy="1361243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707903" y="1374007"/>
            <a:ext cx="462973" cy="1675106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811515" y="1220735"/>
            <a:ext cx="565804" cy="1844386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 make a crowd of people follow your lead, move one step forward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370864" y="1353732"/>
            <a:ext cx="529782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300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00091 -0.055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55112E-17 L 0.00143 -0.058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9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8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2208878" y="935871"/>
            <a:ext cx="660967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12895" y="3762366"/>
            <a:ext cx="447418" cy="1361243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707903" y="1374007"/>
            <a:ext cx="462973" cy="1675106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811515" y="844815"/>
            <a:ext cx="565804" cy="1844386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 make a crowd of people follow your lead, move one step forward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370864" y="1353732"/>
            <a:ext cx="529782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022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0.00183 -0.055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27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false,&quot;showOutline&quot;:false,&quot;showPlayPause&quot;:false,&quot;showPlaybackRateButton&quot;:false,&quot;showPrevButton&quot;:false,&quot;showRewind&quot;:false,&quot;showSlideNumbers&quot;:false,&quot;showSlideOnlyButton&quot;:tru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ULTRA_SCORM_COURCE_TITLE" val="power_imbalance"/>
  <p:tag name="ISPRING_OUTPUT_FOLDER" val="[[&quot;N\uFFFD\u0018\u0012{FE710B7D-E998-49F5-8687-981FF794AE92}&quot;,&quot;C:\\Users\\pc\\Desktop\\Nabad\\safeguarding\\en\\lessons&quot;]]"/>
  <p:tag name="ISPRING_SCORM_PASSING_SCORE" val="80.000000"/>
  <p:tag name="ISPRING_PRESENTATION_TITLE" val="power_imbalance"/>
  <p:tag name="ISPRING_RESOURCE_FOLDER" val="C:\Users\pc\Desktop\Nabad\safeguarding\en\lessons\power_imbalance\"/>
  <p:tag name="ISPRING_PRESENTATION_PATH" val="C:\Users\pc\Desktop\Nabad\safeguarding\en\lessons\power_imbalance.pptx"/>
  <p:tag name="ISPRING_SCREEN_RECS_UPDATED" val="C:\Users\pc\Desktop\Nabad\safeguarding\en\lessons\power_imbalance\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GENSWF_SLIDE_UID" val="{D35CFB8B-0091-4C7C-8EE3-80B6DCCDE87F}:351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3E6FE2CC-7A11-4F5D-AED5-516935FB41C8}:3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TITLE" val="Quiz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494B37FC-53A5-4A88-8CD3-04507A79301F}:35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18E2452F-95FF-4FEF-9ABD-F83F42AD5BDD}:35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AC9431BD-71DF-4A36-B1B3-B7FC773E6B22}:35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57B553D9-6FFB-4E91-8BD1-FBA01DE69925}:3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C7FA088E-19D7-4270-B029-0B87F4B407CB}:35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F37CF2E0-C6A4-4215-99B4-42E4395739A9}:35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DAA74C52-AB59-4C47-B81F-569BA133EE24}:36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GENSWF_SLIDE_UID" val="{063BCCF6-A828-41BB-83EA-5E14B0D2E88E}:347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TITLE" val="Quiz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55441CD4-2312-475B-B33C-FCE0C6408FE1}:348"/>
  <p:tag name="ISPRING_QUIZ_FULL_PATH" val="C:\Users\pc\Desktop\Nabad\safeguarding\en\lessons\power_imbalance\quiz\quiz1.quiz"/>
  <p:tag name="ISPRING_QUIZ_RELATIVE_PATH" val="power_imbalance\quiz\quiz1.quiz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E89EF476-679D-44E4-AA3F-DDD616186BB9}:352"/>
  <p:tag name="ISPRING_SLIDE_BRANCHING_PROPERTIES" val="&lt;BranchingProperties&gt;&lt;nextAction&gt;&lt;action&gt;2&lt;/action&gt;&lt;slide&gt;349&lt;/slide&gt;&lt;/nextAction&gt;&lt;prevAction&gt;&lt;action&gt;0&lt;/action&gt;&lt;/prevAction&gt;&lt;lock&gt;0&lt;/lock&gt;&lt;/BranchingProperties&gt;&#10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Getting Started with iSpring Suite</Template>
  <TotalTime>4889</TotalTime>
  <Words>379</Words>
  <Application>Microsoft Office PowerPoint</Application>
  <PresentationFormat>Widescreen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Segoe UI Semibold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power_imbalance</dc:title>
  <dc:creator>Moustafa Khazaal</dc:creator>
  <cp:lastModifiedBy>Moustafa Khazaal</cp:lastModifiedBy>
  <cp:revision>222</cp:revision>
  <dcterms:created xsi:type="dcterms:W3CDTF">2024-07-16T14:47:55Z</dcterms:created>
  <dcterms:modified xsi:type="dcterms:W3CDTF">2024-09-04T09:36:35Z</dcterms:modified>
</cp:coreProperties>
</file>