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43" r:id="rId2"/>
    <p:sldId id="348" r:id="rId3"/>
    <p:sldId id="351" r:id="rId4"/>
  </p:sldIdLst>
  <p:sldSz cx="12192000" cy="6858000"/>
  <p:notesSz cx="6858000" cy="9144000"/>
  <p:custDataLst>
    <p:tags r:id="rId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88889" autoAdjust="0"/>
  </p:normalViewPr>
  <p:slideViewPr>
    <p:cSldViewPr snapToGrid="0">
      <p:cViewPr varScale="1">
        <p:scale>
          <a:sx n="64" d="100"/>
          <a:sy n="64" d="100"/>
        </p:scale>
        <p:origin x="816" y="48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javascript:window.open('/next_lesson/12','_parent');" TargetMode="Externa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9249F1-71AA-A8FE-2FDD-8F7AE33F59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82926" y="259772"/>
            <a:ext cx="3609074" cy="10980378"/>
          </a:xfrm>
          <a:prstGeom prst="rect">
            <a:avLst/>
          </a:prstGeom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84D4A853-C046-EFBF-ACF2-23D99B160CCB}"/>
              </a:ext>
            </a:extLst>
          </p:cNvPr>
          <p:cNvSpPr txBox="1">
            <a:spLocks/>
          </p:cNvSpPr>
          <p:nvPr/>
        </p:nvSpPr>
        <p:spPr>
          <a:xfrm>
            <a:off x="588525" y="2129677"/>
            <a:ext cx="7059184" cy="1299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Quiz</a:t>
            </a:r>
            <a:endParaRPr lang="ru-RU" sz="5400" dirty="0">
              <a:solidFill>
                <a:srgbClr val="15182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6" name="ISPRING_QUIZ_SHAPE0">
            <a:extLst>
              <a:ext uri="{FF2B5EF4-FFF2-40B4-BE49-F238E27FC236}">
                <a16:creationId xmlns:a16="http://schemas.microsoft.com/office/drawing/2014/main" id="{FBFBBCB6-44BC-D875-E32E-17F952D911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SPRING_QUIZ_SHAPE1">
            <a:extLst>
              <a:ext uri="{FF2B5EF4-FFF2-40B4-BE49-F238E27FC236}">
                <a16:creationId xmlns:a16="http://schemas.microsoft.com/office/drawing/2014/main" id="{6BF963F1-882C-1C96-DF6D-229C13D2166E}"/>
              </a:ext>
            </a:extLst>
          </p:cNvPr>
          <p:cNvPicPr>
            <a:picLocks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19" name="ISPRING_QUIZ_SHAPE2">
            <a:extLst>
              <a:ext uri="{FF2B5EF4-FFF2-40B4-BE49-F238E27FC236}">
                <a16:creationId xmlns:a16="http://schemas.microsoft.com/office/drawing/2014/main" id="{F78275AE-03C3-5B82-8297-3DF1D1693AA1}"/>
              </a:ext>
            </a:extLst>
          </p:cNvPr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</a:p>
        </p:txBody>
      </p:sp>
      <p:pic>
        <p:nvPicPr>
          <p:cNvPr id="21" name="ISPRING_QUIZ_SHAPE3">
            <a:extLst>
              <a:ext uri="{FF2B5EF4-FFF2-40B4-BE49-F238E27FC236}">
                <a16:creationId xmlns:a16="http://schemas.microsoft.com/office/drawing/2014/main" id="{DADDF6DE-9558-3C0A-768E-C275FFAF0391}"/>
              </a:ext>
            </a:extLst>
          </p:cNvPr>
          <p:cNvPicPr>
            <a:picLocks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22" name="ISPRING_QUIZ_SHAPE4">
            <a:extLst>
              <a:ext uri="{FF2B5EF4-FFF2-40B4-BE49-F238E27FC236}">
                <a16:creationId xmlns:a16="http://schemas.microsoft.com/office/drawing/2014/main" id="{FB000010-1E3A-09C8-B128-BFF07FFFA6D7}"/>
              </a:ext>
            </a:extLst>
          </p:cNvPr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3" name="Arrow: Pentagon 2">
            <a:hlinkClick r:id="rId7" action="ppaction://program"/>
            <a:extLst>
              <a:ext uri="{FF2B5EF4-FFF2-40B4-BE49-F238E27FC236}">
                <a16:creationId xmlns:a16="http://schemas.microsoft.com/office/drawing/2014/main" id="{3CBEA287-BC0E-5609-BCC3-6148615CA866}"/>
              </a:ext>
            </a:extLst>
          </p:cNvPr>
          <p:cNvSpPr/>
          <p:nvPr/>
        </p:nvSpPr>
        <p:spPr>
          <a:xfrm>
            <a:off x="1011383" y="2992131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 Certificate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93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F3456DDD-EE9B-4E1A-B46F-0213B0102D46}"/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ULTRA_SCORM_COURCE_TITLE" val="quiz"/>
  <p:tag name="ISPRING_SCORM_RATE_QUIZZES" val="1"/>
  <p:tag name="ISPRING_PRESENTATION_TITLE" val="quiz"/>
  <p:tag name="ISPRING_SCORM_PASSING_SCORE" val="50.000000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true,&quot;showSlideOnlyButton&quot;:true,&quot;showTimer&quot;:fals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1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C_MENU_OFF&quot;:&quot;Off&quot;,&quot;PB_CC_MENU_ON&quot;:&quot;On&quot;,&quot;PB_CC_MENU_TITLE&quot;:&quot;Notes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slideNumber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RESOURCE_FOLDER" val="C:\Users\hp\Desktop\Projects\Nabad\Nabad\safeguarding\en\lessons\quiz"/>
  <p:tag name="ISPRING_PRESENTATION_PATH" val="C:\Users\hp\Desktop\Projects\Nabad\Nabad\safeguarding\en\lessons\quiz.pptx"/>
  <p:tag name="ISPRING_OUTPUT_FOLDER" val="[[&quot;\uFFFD\uFFFDzV{57C549E0-46E2-4BE2-A8C6-FFFABDEA4AE1}&quot;,&quot;C:\\Users\\hp\\Desktop\\Projects\\Nabad\\Nabad\\safeguarding\\en\\lessons&quot;],[&quot;N\uFFFD\u0018\u0012{FE710B7D-E998-49F5-8687-981FF794AE92}&quot;,&quot;C:\\Users\\pc\\Desktop\\Nabad\\safeguarding\\en\\lessons&quot;]]"/>
  <p:tag name="ISPRING_SCREEN_RECS_UPDATED" val="C:\Users\hp\Desktop\Projects\Nabad\Nabad\safeguarding\en\lessons\quiz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0&lt;/action&gt;&lt;/nextAction&gt;&lt;prevAction&gt;&lt;action&gt;1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ISPRING_QUIZ_SHAPES_ADDED" val="1"/>
  <p:tag name="ISPRING_RESOURCE_QUIZ" val="quiz1.quiz"/>
  <p:tag name="ISPRING_QUIZ_RELATIVE_PATH" val="quiz\quiz\quiz1.quiz"/>
  <p:tag name="ISPRING_QUIZ_FULL_PATH" val="C:\Users\hp\Desktop\Projects\Nabad\Nabad\safeguarding\en\lessons\quiz\quiz\quiz1.quiz"/>
  <p:tag name="ISPRING_SLIDE_QUIZ_PROPERTIES" val="&lt;QuizProperties&gt;&lt;passAction&gt;&lt;action&gt;3&lt;/action&gt;&lt;/passAction&gt;&lt;failAction&gt;&lt;action&gt;1&lt;/action&gt;&lt;/failAction&gt;&lt;viewSlidesPolicy&gt;0&lt;/viewSlidesPolicy&gt;&lt;allowInterrupt&gt;1&lt;/allowInterrupt&gt;&lt;restartFailedQuiz&gt;0&lt;/restartFailedQuiz&gt;&lt;/Quiz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440B199F-0EF8-4677-B321-7E6C6A95C1B3}:351"/>
  <p:tag name="ISPRING_PLAYER_LAYOUT_TYPE" val="Full"/>
  <p:tag name="ISPRING_SLIDE_BRANCHING_PROPERTIES" val="&lt;BranchingProperties&gt;&lt;nextAction&gt;&lt;action&gt;1&lt;/action&gt;&lt;/nextAction&gt;&lt;prevAction&gt;&lt;action&gt;0&lt;/action&gt;&lt;/prevAction&gt;&lt;lock&gt;0&lt;/lock&gt;&lt;/BranchingProperties&gt;&#1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28551</TotalTime>
  <Words>16</Words>
  <Application>Microsoft Office PowerPoint</Application>
  <PresentationFormat>Widescreen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Open Sans</vt:lpstr>
      <vt:lpstr>Segoe UI</vt:lpstr>
      <vt:lpstr>Segoe UI Semibold</vt:lpstr>
      <vt:lpstr>Tw Cen MT</vt:lpstr>
      <vt:lpstr>Тема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</dc:title>
  <dc:creator>pc</dc:creator>
  <cp:lastModifiedBy>Maher</cp:lastModifiedBy>
  <cp:revision>776</cp:revision>
  <dcterms:created xsi:type="dcterms:W3CDTF">2022-11-16T16:05:09Z</dcterms:created>
  <dcterms:modified xsi:type="dcterms:W3CDTF">2024-09-23T13:05:57Z</dcterms:modified>
</cp:coreProperties>
</file>