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3" r:id="rId2"/>
    <p:sldId id="348" r:id="rId3"/>
    <p:sldId id="352" r:id="rId4"/>
    <p:sldId id="354" r:id="rId5"/>
    <p:sldId id="355" r:id="rId6"/>
    <p:sldId id="353" r:id="rId7"/>
    <p:sldId id="356" r:id="rId8"/>
    <p:sldId id="351" r:id="rId9"/>
  </p:sldIdLst>
  <p:sldSz cx="12192000" cy="6858000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6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9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2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2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hyperlink" Target="javascript:window.open('/next_lesson/5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Barriers to Reporting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What can stop them from reporting?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1491751"/>
            <a:ext cx="2896695" cy="8851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9725" y="554636"/>
            <a:ext cx="7540052" cy="607101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There are several barriers to reporting, some that to the beneficiaries like: 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Stigma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Fear of retaliation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Fear of losing assistance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 knowing how to report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Lack of trust in reporting mechanisms, etc.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01" y="659567"/>
            <a:ext cx="3411567" cy="10424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25227" y="1304144"/>
            <a:ext cx="6380110" cy="302801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Thus, as aid workers we should always create a safe space for beneficiaries for them to be able to open up when they face any difficulty.</a:t>
            </a:r>
          </a:p>
          <a:p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10237" y="1427813"/>
            <a:ext cx="7540052" cy="400237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But there are some others that apply to aid workers too. When we talk about SEA, we are talking about a misconduct done by a any humanitarian worker.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 if you learn about a misconduct done by a colleague you still need to report to protect the victim and the organization.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89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10237" y="2312233"/>
            <a:ext cx="7540052" cy="223353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Always refrain from talking to the perpetrator about it, this might increase the risks.</a:t>
            </a: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4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99542" y="1592705"/>
            <a:ext cx="7540052" cy="367259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Lastly, it is important to know that even if the beneficiary is the one who approached the aid worker or he/she approved of the sexual act, it is still considered SEA,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02" y="554636"/>
            <a:ext cx="3297837" cy="10077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06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24588" y="2289747"/>
            <a:ext cx="7540052" cy="26719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chemeClr val="tx1"/>
                </a:solidFill>
              </a:rPr>
              <a:t>the perpetrator is the aid worker. He is the one with power, he had to refuse and inform the organization about it.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02" y="554636"/>
            <a:ext cx="3297837" cy="10077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7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56" y="729464"/>
            <a:ext cx="3823134" cy="116823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REEN_RECS_UPDATED" val="C:\Users\pc\Desktop\Nabad\safeguarding\en\lessons\barriers_reporting\"/>
  <p:tag name="ISPRING_RESOURCE_FOLDER" val="C:\Users\pc\Desktop\Nabad\safeguarding\en\lessons\barriers_reporting\"/>
  <p:tag name="ISPRING_PRESENTATION_PATH" val="C:\Users\pc\Desktop\Nabad\safeguarding\en\lessons\barriers_reporting.pptx"/>
  <p:tag name="ISPRING_ULTRA_SCORM_COURCE_TITLE" val="barriers_reporting"/>
  <p:tag name="ISPRING_PRESENTATION_TITLE" val="barriers_reporting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55038A6-A3CD-4214-A16F-75D2DE3BAC5E}:3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17C7B38-7B4B-428D-88D9-516E0C56CFC1}:3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7B7AD9B-FD62-41D7-AB8F-EB32742EE918}:35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E349A08-CF9B-45FE-921C-26EEFC844E35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CAABCA2-9629-450B-9001-6AB2913B662B}:3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28492</TotalTime>
  <Words>122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barriers_reporting</dc:title>
  <dc:creator>pc</dc:creator>
  <cp:lastModifiedBy>Maher</cp:lastModifiedBy>
  <cp:revision>755</cp:revision>
  <dcterms:created xsi:type="dcterms:W3CDTF">2022-11-16T16:05:09Z</dcterms:created>
  <dcterms:modified xsi:type="dcterms:W3CDTF">2024-09-15T20:14:16Z</dcterms:modified>
</cp:coreProperties>
</file>