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3" r:id="rId2"/>
    <p:sldId id="348" r:id="rId3"/>
    <p:sldId id="352" r:id="rId4"/>
    <p:sldId id="351" r:id="rId5"/>
  </p:sldIdLst>
  <p:sldSz cx="12192000" cy="6858000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-162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8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hyperlink" Target="javascript:window.open('/next_lesson/7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smtClean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34" y="1299361"/>
            <a:ext cx="2986637" cy="9126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76773A-DB2E-49EF-C65F-96FDBAD0E1F9}"/>
              </a:ext>
            </a:extLst>
          </p:cNvPr>
          <p:cNvSpPr/>
          <p:nvPr/>
        </p:nvSpPr>
        <p:spPr>
          <a:xfrm>
            <a:off x="606886" y="4675008"/>
            <a:ext cx="424566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Game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47" y="-379537"/>
            <a:ext cx="2986637" cy="9126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62" y="1528167"/>
            <a:ext cx="3368268" cy="10292452"/>
          </a:xfrm>
          <a:prstGeom prst="rect">
            <a:avLst/>
          </a:prstGeom>
        </p:spPr>
      </p:pic>
      <p:sp>
        <p:nvSpPr>
          <p:cNvPr id="7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SPRING_QUIZ_SHAPE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1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2" name="ISPRING_QUIZ_SHAPE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4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rId6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65" y="433885"/>
            <a:ext cx="3368268" cy="102924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ORM_PASSING_SCORE" val="80.000000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RESOURCE_FOLDER" val="C:\Users\hp\Desktop\Projects\Nabad\Nabad\psea\en\lessons\conclusion\"/>
  <p:tag name="ISPRING_PRESENTATION_PATH" val="C:\Users\hp\Desktop\Projects\Nabad\Nabad\psea\en\lessons\conclusion.pptx"/>
  <p:tag name="ISPRING_SCREEN_RECS_UPDATED" val="C:\Users\hp\Desktop\Projects\Nabad\Nabad\psea\en\lessons\conclusion\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ULTRA_SCORM_COURCE_TITLE" val="conclusion"/>
  <p:tag name="ISPRING_PRESENTATION_TITLE" val="conclusion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GENSWF_SLIDE_UID" val="{17671440-36C3-4252-A5C6-AFF69149A719}:352"/>
  <p:tag name="ISPRING_QUIZ_FULL_PATH" val="C:\Users\hp\Desktop\Projects\Nabad\Nabad\psea\en\lessons\conclusion\quiz\quiz2.quiz"/>
  <p:tag name="ISPRING_QUIZ_RELATIVE_PATH" val="conclusion\quiz\quiz2.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28576</TotalTime>
  <Words>19</Words>
  <Application>Microsoft Office PowerPoint</Application>
  <PresentationFormat>Widescreen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pc</dc:creator>
  <cp:lastModifiedBy>Maher</cp:lastModifiedBy>
  <cp:revision>792</cp:revision>
  <dcterms:created xsi:type="dcterms:W3CDTF">2022-11-16T16:05:09Z</dcterms:created>
  <dcterms:modified xsi:type="dcterms:W3CDTF">2024-09-15T20:16:59Z</dcterms:modified>
</cp:coreProperties>
</file>