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3" r:id="rId2"/>
    <p:sldId id="348" r:id="rId3"/>
    <p:sldId id="352" r:id="rId4"/>
    <p:sldId id="351" r:id="rId5"/>
  </p:sldIdLst>
  <p:sldSz cx="12192000" cy="6858000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hyperlink" Target="javascript:window.open('/next_lesson/7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Impact of Misconduct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What is the impact of these misconducts?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83" y="558078"/>
            <a:ext cx="3646204" cy="111417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502714" y="1257300"/>
            <a:ext cx="6720617" cy="307570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What is the impact 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Individual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Family and friends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" name="Arrow: Pentagon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76773A-DB2E-49EF-C65F-96FDBAD0E1F9}"/>
              </a:ext>
            </a:extLst>
          </p:cNvPr>
          <p:cNvSpPr/>
          <p:nvPr/>
        </p:nvSpPr>
        <p:spPr>
          <a:xfrm>
            <a:off x="606886" y="4675008"/>
            <a:ext cx="424566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83" y="558078"/>
            <a:ext cx="3646204" cy="111417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83" y="558078"/>
            <a:ext cx="3646204" cy="11141744"/>
          </a:xfrm>
          <a:prstGeom prst="rect">
            <a:avLst/>
          </a:prstGeom>
        </p:spPr>
      </p:pic>
      <p:sp>
        <p:nvSpPr>
          <p:cNvPr id="15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7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8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9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83" y="558078"/>
            <a:ext cx="3646204" cy="111417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ORM_PASSING_SCORE" val="80.000000"/>
  <p:tag name="ISPRING_ULTRA_SCORM_COURCE_TITLE" val="impact_misconduct"/>
  <p:tag name="ISPRING_PRESENTATION_TITLE" val="impact_misconduct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RESOURCE_FOLDER" val="C:\Users\hp\Desktop\Projects\Nabad\Nabad\psea\en\lessons\impact_misconduct"/>
  <p:tag name="ISPRING_PRESENTATION_PATH" val="C:\Users\hp\Desktop\Projects\Nabad\Nabad\psea\en\lessons\impact_misconduct.pptx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REEN_RECS_UPDATED" val="C:\Users\hp\Desktop\Projects\Nabad\Nabad\psea\en\lessons\impact_misconduct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RELATIVE_PATH" val="impact_misconduct\quiz\quiz2.quiz"/>
  <p:tag name="GENSWF_SLIDE_UID" val="{17671440-36C3-4252-A5C6-AFF69149A719}:352"/>
  <p:tag name="ISPRING_QUIZ_FULL_PATH" val="C:\Users\hp\Desktop\Projects\Nabad\Nabad\psea\en\lessons\impact_misconduct\quiz\quiz2.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28563</TotalTime>
  <Words>41</Words>
  <Application>Microsoft Office PowerPoint</Application>
  <PresentationFormat>Widescreen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impact_misconduct</dc:title>
  <dc:creator>pc</dc:creator>
  <cp:lastModifiedBy>Maher</cp:lastModifiedBy>
  <cp:revision>792</cp:revision>
  <dcterms:created xsi:type="dcterms:W3CDTF">2022-11-16T16:05:09Z</dcterms:created>
  <dcterms:modified xsi:type="dcterms:W3CDTF">2024-09-15T20:50:03Z</dcterms:modified>
</cp:coreProperties>
</file>