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343" r:id="rId2"/>
    <p:sldId id="349" r:id="rId3"/>
    <p:sldId id="350" r:id="rId4"/>
    <p:sldId id="351" r:id="rId5"/>
    <p:sldId id="348" r:id="rId6"/>
  </p:sldIdLst>
  <p:sldSz cx="12192000" cy="6858000"/>
  <p:notesSz cx="6858000" cy="9144000"/>
  <p:custDataLst>
    <p:tags r:id="rId8"/>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51" userDrawn="1">
          <p15:clr>
            <a:srgbClr val="A4A3A4"/>
          </p15:clr>
        </p15:guide>
        <p15:guide id="2" pos="7242" userDrawn="1">
          <p15:clr>
            <a:srgbClr val="A4A3A4"/>
          </p15:clr>
        </p15:guide>
        <p15:guide id="3" orient="horz" pos="572" userDrawn="1">
          <p15:clr>
            <a:srgbClr val="A4A3A4"/>
          </p15:clr>
        </p15:guide>
        <p15:guide id="4" pos="1050" userDrawn="1">
          <p15:clr>
            <a:srgbClr val="A4A3A4"/>
          </p15:clr>
        </p15:guide>
        <p15:guide id="5" pos="892" userDrawn="1">
          <p15:clr>
            <a:srgbClr val="A4A3A4"/>
          </p15:clr>
        </p15:guide>
        <p15:guide id="6" pos="1822" userDrawn="1">
          <p15:clr>
            <a:srgbClr val="A4A3A4"/>
          </p15:clr>
        </p15:guide>
        <p15:guide id="7" pos="4089" userDrawn="1">
          <p15:clr>
            <a:srgbClr val="A4A3A4"/>
          </p15:clr>
        </p15:guide>
        <p15:guide id="8" orient="horz" pos="935" userDrawn="1">
          <p15:clr>
            <a:srgbClr val="A4A3A4"/>
          </p15:clr>
        </p15:guide>
        <p15:guide id="9" orient="horz" pos="1548" userDrawn="1">
          <p15:clr>
            <a:srgbClr val="A4A3A4"/>
          </p15:clr>
        </p15:guide>
        <p15:guide id="10" orient="horz" pos="1865" userDrawn="1">
          <p15:clr>
            <a:srgbClr val="A4A3A4"/>
          </p15:clr>
        </p15:guide>
        <p15:guide id="11"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FBDE8"/>
    <a:srgbClr val="F4F9FE"/>
    <a:srgbClr val="EEF6F1"/>
    <a:srgbClr val="E6E6E6"/>
    <a:srgbClr val="E7E9F6"/>
    <a:srgbClr val="2B2D31"/>
    <a:srgbClr val="8A8E96"/>
    <a:srgbClr val="D4D2D3"/>
    <a:srgbClr val="1C1C1C"/>
    <a:srgbClr val="CB12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88889" autoAdjust="0"/>
  </p:normalViewPr>
  <p:slideViewPr>
    <p:cSldViewPr snapToGrid="0">
      <p:cViewPr varScale="1">
        <p:scale>
          <a:sx n="64" d="100"/>
          <a:sy n="64" d="100"/>
        </p:scale>
        <p:origin x="816" y="48"/>
      </p:cViewPr>
      <p:guideLst>
        <p:guide pos="551"/>
        <p:guide pos="7242"/>
        <p:guide orient="horz" pos="572"/>
        <p:guide pos="1050"/>
        <p:guide pos="892"/>
        <p:guide pos="1822"/>
        <p:guide pos="4089"/>
        <p:guide orient="horz" pos="935"/>
        <p:guide orient="horz" pos="1548"/>
        <p:guide orient="horz" pos="1865"/>
        <p:guide orient="horz" pos="216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4A716A-96FF-444E-85A3-889DB32D1FBA}" type="datetimeFigureOut">
              <a:rPr lang="ru-RU" smtClean="0"/>
              <a:t>15.09.2024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4AF92-FB35-FC4B-A1DD-7C909C20A5EE}" type="slidenum">
              <a:rPr lang="ru-RU" smtClean="0"/>
              <a:t>‹#›</a:t>
            </a:fld>
            <a:endParaRPr lang="ru-RU"/>
          </a:p>
        </p:txBody>
      </p:sp>
    </p:spTree>
    <p:extLst>
      <p:ext uri="{BB962C8B-B14F-4D97-AF65-F5344CB8AC3E}">
        <p14:creationId xmlns:p14="http://schemas.microsoft.com/office/powerpoint/2010/main" val="39349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a:t>
            </a:fld>
            <a:endParaRPr lang="ru-RU"/>
          </a:p>
        </p:txBody>
      </p:sp>
    </p:spTree>
    <p:extLst>
      <p:ext uri="{BB962C8B-B14F-4D97-AF65-F5344CB8AC3E}">
        <p14:creationId xmlns:p14="http://schemas.microsoft.com/office/powerpoint/2010/main" val="1265741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2</a:t>
            </a:fld>
            <a:endParaRPr lang="ru-RU"/>
          </a:p>
        </p:txBody>
      </p:sp>
    </p:spTree>
    <p:extLst>
      <p:ext uri="{BB962C8B-B14F-4D97-AF65-F5344CB8AC3E}">
        <p14:creationId xmlns:p14="http://schemas.microsoft.com/office/powerpoint/2010/main" val="1137315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3</a:t>
            </a:fld>
            <a:endParaRPr lang="ru-RU"/>
          </a:p>
        </p:txBody>
      </p:sp>
    </p:spTree>
    <p:extLst>
      <p:ext uri="{BB962C8B-B14F-4D97-AF65-F5344CB8AC3E}">
        <p14:creationId xmlns:p14="http://schemas.microsoft.com/office/powerpoint/2010/main" val="1287837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4</a:t>
            </a:fld>
            <a:endParaRPr lang="ru-RU"/>
          </a:p>
        </p:txBody>
      </p:sp>
    </p:spTree>
    <p:extLst>
      <p:ext uri="{BB962C8B-B14F-4D97-AF65-F5344CB8AC3E}">
        <p14:creationId xmlns:p14="http://schemas.microsoft.com/office/powerpoint/2010/main" val="1098430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5</a:t>
            </a:fld>
            <a:endParaRPr lang="ru-RU"/>
          </a:p>
        </p:txBody>
      </p:sp>
    </p:spTree>
    <p:extLst>
      <p:ext uri="{BB962C8B-B14F-4D97-AF65-F5344CB8AC3E}">
        <p14:creationId xmlns:p14="http://schemas.microsoft.com/office/powerpoint/2010/main" val="788639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CA1CEF-5393-49C8-E814-5D0182F62B3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7FBD13A-9645-6D44-4198-1257C7D5E8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7544E263-11EA-F401-7D23-FFF13CBD40E5}"/>
              </a:ext>
            </a:extLst>
          </p:cNvPr>
          <p:cNvSpPr>
            <a:spLocks noGrp="1"/>
          </p:cNvSpPr>
          <p:nvPr>
            <p:ph type="dt" sz="half" idx="10"/>
          </p:nvPr>
        </p:nvSpPr>
        <p:spPr/>
        <p:txBody>
          <a:bodyPr/>
          <a:lstStyle/>
          <a:p>
            <a:fld id="{4507D0C9-DCEA-F448-A25E-CBBFA477327C}" type="datetimeFigureOut">
              <a:rPr lang="ru-RU" smtClean="0"/>
              <a:t>15.09.2024</a:t>
            </a:fld>
            <a:endParaRPr lang="ru-RU"/>
          </a:p>
        </p:txBody>
      </p:sp>
      <p:sp>
        <p:nvSpPr>
          <p:cNvPr id="5" name="Нижний колонтитул 4">
            <a:extLst>
              <a:ext uri="{FF2B5EF4-FFF2-40B4-BE49-F238E27FC236}">
                <a16:creationId xmlns:a16="http://schemas.microsoft.com/office/drawing/2014/main" id="{93DBBA30-AC61-FD5F-A30A-8F7F55CCBBD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1EB8817-89CA-16BA-9C5C-02E9988E997D}"/>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70839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77FD6E9-04CF-0ECF-F2D5-B97391F0FBF1}"/>
              </a:ext>
            </a:extLst>
          </p:cNvPr>
          <p:cNvSpPr>
            <a:spLocks noGrp="1"/>
          </p:cNvSpPr>
          <p:nvPr>
            <p:ph type="dt" sz="half" idx="10"/>
          </p:nvPr>
        </p:nvSpPr>
        <p:spPr/>
        <p:txBody>
          <a:bodyPr/>
          <a:lstStyle/>
          <a:p>
            <a:fld id="{4507D0C9-DCEA-F448-A25E-CBBFA477327C}" type="datetimeFigureOut">
              <a:rPr lang="ru-RU" smtClean="0"/>
              <a:t>15.09.2024</a:t>
            </a:fld>
            <a:endParaRPr lang="ru-RU"/>
          </a:p>
        </p:txBody>
      </p:sp>
      <p:sp>
        <p:nvSpPr>
          <p:cNvPr id="3" name="Нижний колонтитул 2">
            <a:extLst>
              <a:ext uri="{FF2B5EF4-FFF2-40B4-BE49-F238E27FC236}">
                <a16:creationId xmlns:a16="http://schemas.microsoft.com/office/drawing/2014/main" id="{18C9D09D-F826-F4A7-2448-ECE2E73AC97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E9DEDE80-1EE4-26C3-70E6-CC44122BDCE5}"/>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0403104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C758A0-C414-C012-F982-939A92579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145D5D5-E5E4-75EB-3292-5A07B384D4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662A78F-8DCC-D664-9E19-C3F8F63A9F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7D0C9-DCEA-F448-A25E-CBBFA477327C}" type="datetimeFigureOut">
              <a:rPr lang="ru-RU" smtClean="0"/>
              <a:t>15.09.2024</a:t>
            </a:fld>
            <a:endParaRPr lang="ru-RU"/>
          </a:p>
        </p:txBody>
      </p:sp>
      <p:sp>
        <p:nvSpPr>
          <p:cNvPr id="5" name="Нижний колонтитул 4">
            <a:extLst>
              <a:ext uri="{FF2B5EF4-FFF2-40B4-BE49-F238E27FC236}">
                <a16:creationId xmlns:a16="http://schemas.microsoft.com/office/drawing/2014/main" id="{B206A17C-F606-918A-E18B-C87889502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B1D7577-B7D2-14C7-3915-B63A5EEEF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D1286-2ED5-F249-91B4-A7CB34113F5A}" type="slidenum">
              <a:rPr lang="ru-RU" smtClean="0"/>
              <a:t>‹#›</a:t>
            </a:fld>
            <a:endParaRPr lang="ru-RU"/>
          </a:p>
        </p:txBody>
      </p:sp>
    </p:spTree>
    <p:extLst>
      <p:ext uri="{BB962C8B-B14F-4D97-AF65-F5344CB8AC3E}">
        <p14:creationId xmlns:p14="http://schemas.microsoft.com/office/powerpoint/2010/main" val="4184959976"/>
      </p:ext>
    </p:extLst>
  </p:cSld>
  <p:clrMap bg1="lt1" tx1="dk1" bg2="lt2" tx2="dk2" accent1="accent1" accent2="accent2" accent3="accent3" accent4="accent4" accent5="accent5" accent6="accent6" hlink="hlink" folHlink="folHlink"/>
  <p:sldLayoutIdLst>
    <p:sldLayoutId id="2147483649" r:id="rId1"/>
    <p:sldLayoutId id="2147483655"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2.xml"/><Relationship Id="rId7" Type="http://schemas.openxmlformats.org/officeDocument/2006/relationships/image" Target="../media/image3.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hyperlink" Target="javascript:window.open('/next_lesson/13','_parent');" TargetMode="External"/><Relationship Id="rId5" Type="http://schemas.openxmlformats.org/officeDocument/2006/relationships/image" Target="../media/image1.png"/><Relationship Id="rId4"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1" y="0"/>
            <a:ext cx="12192000" cy="6858000"/>
          </a:xfrm>
          <a:prstGeom prst="rect">
            <a:avLst/>
          </a:prstGeom>
        </p:spPr>
      </p:pic>
      <p:sp>
        <p:nvSpPr>
          <p:cNvPr id="6" name="TextBox">
            <a:extLst>
              <a:ext uri="{FF2B5EF4-FFF2-40B4-BE49-F238E27FC236}">
                <a16:creationId xmlns:a16="http://schemas.microsoft.com/office/drawing/2014/main" id="{BBEA695F-D986-489A-8059-0CF6C4DDBACF}"/>
              </a:ext>
            </a:extLst>
          </p:cNvPr>
          <p:cNvSpPr txBox="1">
            <a:spLocks/>
          </p:cNvSpPr>
          <p:nvPr/>
        </p:nvSpPr>
        <p:spPr>
          <a:xfrm flipH="1">
            <a:off x="5590789" y="1023476"/>
            <a:ext cx="2594421" cy="1073461"/>
          </a:xfrm>
          <a:prstGeom prst="wedgeRoundRectCallout">
            <a:avLst>
              <a:gd name="adj1" fmla="val -55370"/>
              <a:gd name="adj2" fmla="val 21355"/>
              <a:gd name="adj3" fmla="val 16667"/>
            </a:avLst>
          </a:prstGeom>
          <a:solidFill>
            <a:schemeClr val="bg1"/>
          </a:solidFill>
          <a:ln w="19050">
            <a:solidFill>
              <a:schemeClr val="bg1"/>
            </a:solidFill>
          </a:ln>
          <a:effectLst>
            <a:outerShdw blurRad="254000" dist="127000" dir="5400000" algn="ctr" rotWithShape="0">
              <a:srgbClr val="C0B8A3">
                <a:alpha val="26000"/>
              </a:srgbClr>
            </a:outerShdw>
          </a:effectLst>
        </p:spPr>
        <p:txBody>
          <a:bodyPr lIns="216000" tIns="144000" rIns="216000" bIns="144000" anchor="ctr">
            <a:noAutofit/>
          </a:bodyPr>
          <a:lstStyle>
            <a:defPPr>
              <a:defRPr lang="ru-RU"/>
            </a:defPPr>
            <a:lvl1pPr indent="0">
              <a:lnSpc>
                <a:spcPct val="120000"/>
              </a:lnSpc>
              <a:spcBef>
                <a:spcPts val="1000"/>
              </a:spcBef>
              <a:buFont typeface="Arial" panose="020B0604020202020204" pitchFamily="34" charset="0"/>
              <a:buNone/>
              <a:defRPr sz="1200">
                <a:solidFill>
                  <a:schemeClr val="tx2">
                    <a:lumMod val="75000"/>
                  </a:schemeClr>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lnSpc>
                <a:spcPct val="114000"/>
              </a:lnSpc>
            </a:pPr>
            <a:r>
              <a:rPr lang="en-US" dirty="0">
                <a:solidFill>
                  <a:srgbClr val="646468"/>
                </a:solidFill>
                <a:latin typeface="Open Sans" panose="020B0606030504020204" pitchFamily="34" charset="0"/>
                <a:ea typeface="Open Sans" panose="020B0606030504020204" pitchFamily="34" charset="0"/>
                <a:cs typeface="Open Sans" panose="020B0606030504020204" pitchFamily="34" charset="0"/>
              </a:rPr>
              <a:t>Hi! I’m Antoine.</a:t>
            </a:r>
            <a:r>
              <a:rPr lang="ru-RU" dirty="0">
                <a:solidFill>
                  <a:srgbClr val="646468"/>
                </a:solidFill>
                <a:latin typeface="Open Sans" panose="020B0606030504020204" pitchFamily="34" charset="0"/>
                <a:ea typeface="Open Sans" panose="020B0606030504020204" pitchFamily="34" charset="0"/>
                <a:cs typeface="Open Sans" panose="020B0606030504020204" pitchFamily="34" charset="0"/>
              </a:rPr>
              <a:t> </a:t>
            </a:r>
            <a:r>
              <a:rPr lang="en-US" dirty="0">
                <a:solidFill>
                  <a:srgbClr val="646468"/>
                </a:solidFill>
                <a:latin typeface="Open Sans" panose="020B0606030504020204" pitchFamily="34" charset="0"/>
                <a:ea typeface="Open Sans" panose="020B0606030504020204" pitchFamily="34" charset="0"/>
                <a:cs typeface="Open Sans" panose="020B0606030504020204" pitchFamily="34" charset="0"/>
              </a:rPr>
              <a:t>I’m here </a:t>
            </a:r>
            <a:br>
              <a:rPr lang="en-US" dirty="0">
                <a:solidFill>
                  <a:srgbClr val="646468"/>
                </a:solidFill>
                <a:latin typeface="Open Sans" panose="020B0606030504020204" pitchFamily="34" charset="0"/>
                <a:ea typeface="Open Sans" panose="020B0606030504020204" pitchFamily="34" charset="0"/>
                <a:cs typeface="Open Sans" panose="020B0606030504020204" pitchFamily="34" charset="0"/>
              </a:rPr>
            </a:br>
            <a:r>
              <a:rPr lang="en-US" dirty="0">
                <a:solidFill>
                  <a:srgbClr val="646468"/>
                </a:solidFill>
                <a:latin typeface="Open Sans" panose="020B0606030504020204" pitchFamily="34" charset="0"/>
                <a:ea typeface="Open Sans" panose="020B0606030504020204" pitchFamily="34" charset="0"/>
                <a:cs typeface="Open Sans" panose="020B0606030504020204" pitchFamily="34" charset="0"/>
              </a:rPr>
              <a:t>to help you get started.</a:t>
            </a:r>
          </a:p>
        </p:txBody>
      </p:sp>
      <p:sp>
        <p:nvSpPr>
          <p:cNvPr id="2" name="Title">
            <a:extLst>
              <a:ext uri="{FF2B5EF4-FFF2-40B4-BE49-F238E27FC236}">
                <a16:creationId xmlns:a16="http://schemas.microsoft.com/office/drawing/2014/main" id="{780F3996-F45A-4577-B2DB-342301B618F0}"/>
              </a:ext>
            </a:extLst>
          </p:cNvPr>
          <p:cNvSpPr txBox="1">
            <a:spLocks/>
          </p:cNvSpPr>
          <p:nvPr/>
        </p:nvSpPr>
        <p:spPr>
          <a:xfrm>
            <a:off x="682044" y="1969703"/>
            <a:ext cx="6979357" cy="2301420"/>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600" b="1" dirty="0">
                <a:solidFill>
                  <a:srgbClr val="151824"/>
                </a:solidFill>
                <a:latin typeface="Open Sans" panose="020B0606030504020204" pitchFamily="34" charset="0"/>
                <a:ea typeface="Open Sans" panose="020B0606030504020204" pitchFamily="34" charset="0"/>
                <a:cs typeface="Open Sans" panose="020B0606030504020204" pitchFamily="34" charset="0"/>
              </a:rPr>
              <a:t>Welcome</a:t>
            </a:r>
            <a:r>
              <a:rPr lang="en-US" sz="8800" b="1" dirty="0">
                <a:solidFill>
                  <a:srgbClr val="151824"/>
                </a:solidFill>
                <a:latin typeface="Open Sans" panose="020B0606030504020204" pitchFamily="34" charset="0"/>
                <a:ea typeface="Open Sans" panose="020B0606030504020204" pitchFamily="34" charset="0"/>
                <a:cs typeface="Open Sans" panose="020B0606030504020204" pitchFamily="34" charset="0"/>
              </a:rPr>
              <a:t> </a:t>
            </a:r>
            <a:r>
              <a:rPr lang="en-US" sz="4800" b="1" dirty="0">
                <a:solidFill>
                  <a:srgbClr val="151824"/>
                </a:solidFill>
                <a:latin typeface="Open Sans" panose="020B0606030504020204" pitchFamily="34" charset="0"/>
                <a:ea typeface="Open Sans" panose="020B0606030504020204" pitchFamily="34" charset="0"/>
                <a:cs typeface="Open Sans" panose="020B0606030504020204" pitchFamily="34" charset="0"/>
              </a:rPr>
              <a:t/>
            </a:r>
            <a:br>
              <a:rPr lang="en-US" sz="4800" b="1" dirty="0">
                <a:solidFill>
                  <a:srgbClr val="151824"/>
                </a:solidFill>
                <a:latin typeface="Open Sans" panose="020B0606030504020204" pitchFamily="34" charset="0"/>
                <a:ea typeface="Open Sans" panose="020B0606030504020204" pitchFamily="34" charset="0"/>
                <a:cs typeface="Open Sans" panose="020B0606030504020204" pitchFamily="34" charset="0"/>
              </a:rPr>
            </a:br>
            <a:r>
              <a:rPr lang="en-US" sz="4900" b="1" dirty="0">
                <a:solidFill>
                  <a:srgbClr val="151824"/>
                </a:solidFill>
                <a:latin typeface="Open Sans" panose="020B0606030504020204" pitchFamily="34" charset="0"/>
                <a:ea typeface="Open Sans" panose="020B0606030504020204" pitchFamily="34" charset="0"/>
                <a:cs typeface="Open Sans" panose="020B0606030504020204" pitchFamily="34" charset="0"/>
              </a:rPr>
              <a:t>to PSEA Course!</a:t>
            </a:r>
            <a:endParaRPr lang="ru-RU" sz="4900" dirty="0">
              <a:solidFill>
                <a:srgbClr val="151824"/>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a:extLst>
              <a:ext uri="{FF2B5EF4-FFF2-40B4-BE49-F238E27FC236}">
                <a16:creationId xmlns:a16="http://schemas.microsoft.com/office/drawing/2014/main" id="{A4916BB5-8F2F-5112-ABF9-0CF75272C191}"/>
              </a:ext>
            </a:extLst>
          </p:cNvPr>
          <p:cNvPicPr>
            <a:picLocks noChangeAspect="1"/>
          </p:cNvPicPr>
          <p:nvPr>
            <p:custDataLst>
              <p:tags r:id="rId2"/>
            </p:custDataLst>
          </p:nvPr>
        </p:nvPicPr>
        <p:blipFill>
          <a:blip r:embed="rId6"/>
          <a:stretch>
            <a:fillRect/>
          </a:stretch>
        </p:blipFill>
        <p:spPr>
          <a:xfrm>
            <a:off x="7893546" y="696723"/>
            <a:ext cx="2954563" cy="9293674"/>
          </a:xfrm>
          <a:prstGeom prst="rect">
            <a:avLst/>
          </a:prstGeom>
        </p:spPr>
      </p:pic>
    </p:spTree>
    <p:custDataLst>
      <p:tags r:id="rId1"/>
    </p:custDataLst>
    <p:extLst>
      <p:ext uri="{BB962C8B-B14F-4D97-AF65-F5344CB8AC3E}">
        <p14:creationId xmlns:p14="http://schemas.microsoft.com/office/powerpoint/2010/main" val="4126681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1" y="0"/>
            <a:ext cx="12192000" cy="6858000"/>
          </a:xfrm>
          <a:prstGeom prst="rect">
            <a:avLst/>
          </a:prstGeom>
        </p:spPr>
      </p:pic>
      <p:pic>
        <p:nvPicPr>
          <p:cNvPr id="7" name="Picture 6">
            <a:extLst>
              <a:ext uri="{FF2B5EF4-FFF2-40B4-BE49-F238E27FC236}">
                <a16:creationId xmlns:a16="http://schemas.microsoft.com/office/drawing/2014/main" id="{A4916BB5-8F2F-5112-ABF9-0CF75272C191}"/>
              </a:ext>
            </a:extLst>
          </p:cNvPr>
          <p:cNvPicPr>
            <a:picLocks noChangeAspect="1"/>
          </p:cNvPicPr>
          <p:nvPr>
            <p:custDataLst>
              <p:tags r:id="rId2"/>
            </p:custDataLst>
          </p:nvPr>
        </p:nvPicPr>
        <p:blipFill>
          <a:blip r:embed="rId6"/>
          <a:stretch>
            <a:fillRect/>
          </a:stretch>
        </p:blipFill>
        <p:spPr>
          <a:xfrm>
            <a:off x="7893546" y="696723"/>
            <a:ext cx="2954563" cy="9293674"/>
          </a:xfrm>
          <a:prstGeom prst="rect">
            <a:avLst/>
          </a:prstGeom>
        </p:spPr>
      </p:pic>
      <p:sp>
        <p:nvSpPr>
          <p:cNvPr id="8" name="Rectangle: Rounded Corners">
            <a:extLst>
              <a:ext uri="{FF2B5EF4-FFF2-40B4-BE49-F238E27FC236}">
                <a16:creationId xmlns:a16="http://schemas.microsoft.com/office/drawing/2014/main" id="{FD0C6D42-B5E0-0B2C-A751-7D3EA09CFA31}"/>
              </a:ext>
            </a:extLst>
          </p:cNvPr>
          <p:cNvSpPr/>
          <p:nvPr/>
        </p:nvSpPr>
        <p:spPr>
          <a:xfrm>
            <a:off x="538331" y="2102861"/>
            <a:ext cx="6257324" cy="2330161"/>
          </a:xfrm>
          <a:prstGeom prst="roundRect">
            <a:avLst>
              <a:gd name="adj" fmla="val 5602"/>
            </a:avLst>
          </a:prstGeom>
          <a:ln/>
        </p:spPr>
        <p:style>
          <a:lnRef idx="2">
            <a:schemeClr val="accent2"/>
          </a:lnRef>
          <a:fillRef idx="1">
            <a:schemeClr val="lt1"/>
          </a:fillRef>
          <a:effectRef idx="0">
            <a:schemeClr val="accent2"/>
          </a:effectRef>
          <a:fontRef idx="minor">
            <a:schemeClr val="dk1"/>
          </a:fontRef>
        </p:style>
        <p:txBody>
          <a:bodyPr rtlCol="0" anchor="ctr"/>
          <a:lstStyle/>
          <a:p>
            <a:pPr algn="ctr" rtl="0">
              <a:spcBef>
                <a:spcPts val="0"/>
              </a:spcBef>
              <a:spcAft>
                <a:spcPts val="0"/>
              </a:spcAft>
            </a:pPr>
            <a:r>
              <a:rPr lang="en-US"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terms we will be using in this session are very common and have been used interchangeably for years. However, in the policies, they are different. Thus, let’s see if you know them.</a:t>
            </a:r>
          </a:p>
        </p:txBody>
      </p:sp>
    </p:spTree>
    <p:custDataLst>
      <p:tags r:id="rId1"/>
    </p:custDataLst>
    <p:extLst>
      <p:ext uri="{BB962C8B-B14F-4D97-AF65-F5344CB8AC3E}">
        <p14:creationId xmlns:p14="http://schemas.microsoft.com/office/powerpoint/2010/main" val="639524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1" y="0"/>
            <a:ext cx="12192000" cy="6858000"/>
          </a:xfrm>
          <a:prstGeom prst="rect">
            <a:avLst/>
          </a:prstGeom>
        </p:spPr>
      </p:pic>
      <p:pic>
        <p:nvPicPr>
          <p:cNvPr id="7" name="Picture 6">
            <a:extLst>
              <a:ext uri="{FF2B5EF4-FFF2-40B4-BE49-F238E27FC236}">
                <a16:creationId xmlns:a16="http://schemas.microsoft.com/office/drawing/2014/main" id="{A4916BB5-8F2F-5112-ABF9-0CF75272C191}"/>
              </a:ext>
            </a:extLst>
          </p:cNvPr>
          <p:cNvPicPr>
            <a:picLocks noChangeAspect="1"/>
          </p:cNvPicPr>
          <p:nvPr>
            <p:custDataLst>
              <p:tags r:id="rId2"/>
            </p:custDataLst>
          </p:nvPr>
        </p:nvPicPr>
        <p:blipFill>
          <a:blip r:embed="rId6"/>
          <a:stretch>
            <a:fillRect/>
          </a:stretch>
        </p:blipFill>
        <p:spPr>
          <a:xfrm>
            <a:off x="7893546" y="696723"/>
            <a:ext cx="2954563" cy="9293674"/>
          </a:xfrm>
          <a:prstGeom prst="rect">
            <a:avLst/>
          </a:prstGeom>
        </p:spPr>
      </p:pic>
      <p:sp>
        <p:nvSpPr>
          <p:cNvPr id="10" name="Rectangle: Rounded Corners">
            <a:extLst>
              <a:ext uri="{FF2B5EF4-FFF2-40B4-BE49-F238E27FC236}">
                <a16:creationId xmlns:a16="http://schemas.microsoft.com/office/drawing/2014/main" id="{0CE785C0-C64D-363D-2DED-2311380DB461}"/>
              </a:ext>
            </a:extLst>
          </p:cNvPr>
          <p:cNvSpPr/>
          <p:nvPr/>
        </p:nvSpPr>
        <p:spPr>
          <a:xfrm>
            <a:off x="545298" y="1762557"/>
            <a:ext cx="5720420" cy="2227551"/>
          </a:xfrm>
          <a:prstGeom prst="roundRect">
            <a:avLst>
              <a:gd name="adj" fmla="val 5602"/>
            </a:avLst>
          </a:prstGeom>
          <a:ln/>
        </p:spPr>
        <p:style>
          <a:lnRef idx="2">
            <a:schemeClr val="accent2"/>
          </a:lnRef>
          <a:fillRef idx="1">
            <a:schemeClr val="lt1"/>
          </a:fillRef>
          <a:effectRef idx="0">
            <a:schemeClr val="accent2"/>
          </a:effectRef>
          <a:fontRef idx="minor">
            <a:schemeClr val="dk1"/>
          </a:fontRef>
        </p:style>
        <p:txBody>
          <a:bodyPr rtlCol="0" anchor="ctr"/>
          <a:lstStyle/>
          <a:p>
            <a:pPr marL="342900" indent="-342900" rtl="0">
              <a:spcBef>
                <a:spcPts val="0"/>
              </a:spcBef>
              <a:spcAft>
                <a:spcPts val="0"/>
              </a:spcAft>
              <a:buFont typeface="+mj-lt"/>
              <a:buAutoNum type="arabicPeriod"/>
            </a:pPr>
            <a:r>
              <a:rPr lang="en-US" sz="240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Sexual Harassment</a:t>
            </a:r>
          </a:p>
          <a:p>
            <a:pPr marL="342900" indent="-342900" rtl="0">
              <a:spcBef>
                <a:spcPts val="0"/>
              </a:spcBef>
              <a:spcAft>
                <a:spcPts val="0"/>
              </a:spcAft>
              <a:buFont typeface="+mj-lt"/>
              <a:buAutoNum type="arabicPeriod"/>
            </a:pPr>
            <a:r>
              <a:rPr lang="en-US" sz="240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Sexual Exploitation</a:t>
            </a:r>
          </a:p>
          <a:p>
            <a:pPr marL="342900" indent="-342900" rtl="0">
              <a:spcBef>
                <a:spcPts val="0"/>
              </a:spcBef>
              <a:spcAft>
                <a:spcPts val="0"/>
              </a:spcAft>
              <a:buFont typeface="+mj-lt"/>
              <a:buAutoNum type="arabicPeriod"/>
            </a:pPr>
            <a:r>
              <a:rPr lang="en-US" sz="240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Sexual Abuse</a:t>
            </a:r>
          </a:p>
          <a:p>
            <a:pPr marL="342900" indent="-342900" rtl="0">
              <a:spcBef>
                <a:spcPts val="0"/>
              </a:spcBef>
              <a:spcAft>
                <a:spcPts val="0"/>
              </a:spcAft>
              <a:buFont typeface="+mj-lt"/>
              <a:buAutoNum type="arabicPeriod"/>
            </a:pPr>
            <a:r>
              <a:rPr lang="en-US" sz="240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Sexual Gender Based Violence</a:t>
            </a:r>
          </a:p>
        </p:txBody>
      </p:sp>
      <p:sp>
        <p:nvSpPr>
          <p:cNvPr id="6" name="Arrow: Pentagon 5">
            <a:hlinkClick r:id="" action="ppaction://hlinkshowjump?jump=nextslide"/>
            <a:extLst>
              <a:ext uri="{FF2B5EF4-FFF2-40B4-BE49-F238E27FC236}">
                <a16:creationId xmlns:a16="http://schemas.microsoft.com/office/drawing/2014/main" id="{EF1768CC-083B-D5AB-763E-7725D9A5D905}"/>
              </a:ext>
            </a:extLst>
          </p:cNvPr>
          <p:cNvSpPr/>
          <p:nvPr/>
        </p:nvSpPr>
        <p:spPr>
          <a:xfrm>
            <a:off x="590406" y="4752541"/>
            <a:ext cx="4667394" cy="1000124"/>
          </a:xfrm>
          <a:prstGeom prst="homePlate">
            <a:avLst>
              <a:gd name="adj" fmla="val 76866"/>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n w="6600">
                  <a:solidFill>
                    <a:schemeClr val="accent2"/>
                  </a:solidFill>
                  <a:prstDash val="solid"/>
                </a:ln>
                <a:solidFill>
                  <a:schemeClr val="tx1"/>
                </a:solidFill>
                <a:effectLst>
                  <a:outerShdw blurRad="38100" dist="38100" dir="2700000" algn="tl">
                    <a:srgbClr val="000000">
                      <a:alpha val="43137"/>
                    </a:srgbClr>
                  </a:outerShdw>
                </a:effectLst>
              </a:rPr>
              <a:t>Play</a:t>
            </a:r>
          </a:p>
        </p:txBody>
      </p:sp>
    </p:spTree>
    <p:custDataLst>
      <p:tags r:id="rId1"/>
    </p:custDataLst>
    <p:extLst>
      <p:ext uri="{BB962C8B-B14F-4D97-AF65-F5344CB8AC3E}">
        <p14:creationId xmlns:p14="http://schemas.microsoft.com/office/powerpoint/2010/main" val="2119918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1" y="0"/>
            <a:ext cx="12192000" cy="6858000"/>
          </a:xfrm>
          <a:prstGeom prst="rect">
            <a:avLst/>
          </a:prstGeom>
        </p:spPr>
      </p:pic>
      <p:pic>
        <p:nvPicPr>
          <p:cNvPr id="7" name="Picture 6">
            <a:extLst>
              <a:ext uri="{FF2B5EF4-FFF2-40B4-BE49-F238E27FC236}">
                <a16:creationId xmlns:a16="http://schemas.microsoft.com/office/drawing/2014/main" id="{A4916BB5-8F2F-5112-ABF9-0CF75272C191}"/>
              </a:ext>
            </a:extLst>
          </p:cNvPr>
          <p:cNvPicPr>
            <a:picLocks noChangeAspect="1"/>
          </p:cNvPicPr>
          <p:nvPr>
            <p:custDataLst>
              <p:tags r:id="rId2"/>
            </p:custDataLst>
          </p:nvPr>
        </p:nvPicPr>
        <p:blipFill>
          <a:blip r:embed="rId6"/>
          <a:stretch>
            <a:fillRect/>
          </a:stretch>
        </p:blipFill>
        <p:spPr>
          <a:xfrm>
            <a:off x="7893546" y="696723"/>
            <a:ext cx="2954563" cy="9293674"/>
          </a:xfrm>
          <a:prstGeom prst="rect">
            <a:avLst/>
          </a:prstGeom>
        </p:spPr>
      </p:pic>
      <p:sp>
        <p:nvSpPr>
          <p:cNvPr id="2" name="ISPRING_QUIZ_SHAPE0">
            <a:extLst>
              <a:ext uri="{FF2B5EF4-FFF2-40B4-BE49-F238E27FC236}">
                <a16:creationId xmlns:a16="http://schemas.microsoft.com/office/drawing/2014/main" id="{9A2B7DD1-E0CF-3420-89D3-133C9260A0EE}"/>
              </a:ext>
            </a:extLst>
          </p:cNvPr>
          <p:cNvSpPr/>
          <p:nvPr/>
        </p:nvSpPr>
        <p:spPr>
          <a:xfrm>
            <a:off x="0" y="0"/>
            <a:ext cx="12192000" cy="6858000"/>
          </a:xfrm>
          <a:prstGeom prst="rect">
            <a:avLst/>
          </a:prstGeom>
          <a:solidFill>
            <a:srgbClr val="FFFFFF"/>
          </a:solidFill>
          <a:ln w="12700" cap="flat" cmpd="sng" algn="ctr">
            <a:noFill/>
            <a:prstDash val="solid"/>
            <a:miter lim="800000"/>
          </a:ln>
          <a:effectLst>
            <a:innerShdw>
              <a:scrgbClr r="0" g="0" b="0">
                <a:alpha val="0"/>
              </a:scrgb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SPRING_QUIZ_SHAPE1">
            <a:extLst>
              <a:ext uri="{FF2B5EF4-FFF2-40B4-BE49-F238E27FC236}">
                <a16:creationId xmlns:a16="http://schemas.microsoft.com/office/drawing/2014/main" id="{7CB649D4-B269-87B6-12C2-089EA49F16E8}"/>
              </a:ext>
            </a:extLst>
          </p:cNvPr>
          <p:cNvPicPr>
            <a:picLocks/>
          </p:cNvPicPr>
          <p:nvPr/>
        </p:nvPicPr>
        <p:blipFill>
          <a:blip r:embed="rId7"/>
          <a:srcRect/>
          <a:stretch>
            <a:fillRect/>
          </a:stretch>
        </p:blipFill>
        <p:spPr>
          <a:xfrm>
            <a:off x="2147570" y="1851660"/>
            <a:ext cx="7899400" cy="4445000"/>
          </a:xfrm>
          <a:prstGeom prst="rect">
            <a:avLst/>
          </a:prstGeom>
          <a:effectLst>
            <a:outerShdw blurRad="114300" dist="38100" dir="5400000" rotWithShape="0">
              <a:scrgbClr r="0" g="0" b="0">
                <a:alpha val="20000"/>
              </a:scrgbClr>
            </a:outerShdw>
          </a:effectLst>
        </p:spPr>
      </p:pic>
      <p:sp>
        <p:nvSpPr>
          <p:cNvPr id="8" name="ISPRING_QUIZ_SHAPE2">
            <a:extLst>
              <a:ext uri="{FF2B5EF4-FFF2-40B4-BE49-F238E27FC236}">
                <a16:creationId xmlns:a16="http://schemas.microsoft.com/office/drawing/2014/main" id="{414B7750-54F7-CE95-B8F1-E4D70320DEB8}"/>
              </a:ext>
            </a:extLst>
          </p:cNvPr>
          <p:cNvSpPr txBox="1"/>
          <p:nvPr/>
        </p:nvSpPr>
        <p:spPr>
          <a:xfrm>
            <a:off x="731520" y="411480"/>
            <a:ext cx="10728960" cy="553998"/>
          </a:xfrm>
          <a:prstGeom prst="rect">
            <a:avLst/>
          </a:prstGeom>
          <a:noFill/>
          <a:effectLst>
            <a:innerShdw>
              <a:scrgbClr r="0" g="0" b="0">
                <a:alpha val="0"/>
              </a:scrgbClr>
            </a:innerShdw>
          </a:effectLst>
        </p:spPr>
        <p:txBody>
          <a:bodyPr vert="horz" rtlCol="0">
            <a:spAutoFit/>
          </a:bodyPr>
          <a:lstStyle/>
          <a:p>
            <a:pPr algn="ctr"/>
            <a:r>
              <a:rPr lang="en-US" sz="3000">
                <a:solidFill>
                  <a:srgbClr val="343944"/>
                </a:solidFill>
                <a:effectLst/>
                <a:latin typeface="Segoe UI" panose="020B0502040204020203" pitchFamily="34" charset="0"/>
              </a:rPr>
              <a:t>   Quiz</a:t>
            </a:r>
          </a:p>
        </p:txBody>
      </p:sp>
      <p:pic>
        <p:nvPicPr>
          <p:cNvPr id="11" name="ISPRING_QUIZ_SHAPE3">
            <a:extLst>
              <a:ext uri="{FF2B5EF4-FFF2-40B4-BE49-F238E27FC236}">
                <a16:creationId xmlns:a16="http://schemas.microsoft.com/office/drawing/2014/main" id="{DC22565D-D487-AD2E-BC0B-2FF1AA82F3BD}"/>
              </a:ext>
            </a:extLst>
          </p:cNvPr>
          <p:cNvPicPr>
            <a:picLocks/>
          </p:cNvPicPr>
          <p:nvPr/>
        </p:nvPicPr>
        <p:blipFill>
          <a:blip r:embed="rId8"/>
          <a:srcRect/>
          <a:stretch>
            <a:fillRect/>
          </a:stretch>
        </p:blipFill>
        <p:spPr>
          <a:xfrm>
            <a:off x="5357855" y="482600"/>
            <a:ext cx="406400" cy="406400"/>
          </a:xfrm>
          <a:prstGeom prst="rect">
            <a:avLst/>
          </a:prstGeom>
          <a:effectLst>
            <a:innerShdw>
              <a:scrgbClr r="0" g="0" b="0">
                <a:alpha val="0"/>
              </a:scrgbClr>
            </a:innerShdw>
          </a:effectLst>
        </p:spPr>
      </p:pic>
      <p:sp>
        <p:nvSpPr>
          <p:cNvPr id="12" name="ISPRING_QUIZ_SHAPE4">
            <a:extLst>
              <a:ext uri="{FF2B5EF4-FFF2-40B4-BE49-F238E27FC236}">
                <a16:creationId xmlns:a16="http://schemas.microsoft.com/office/drawing/2014/main" id="{3E6B1E62-2ECA-3368-C67A-856BC923E7B2}"/>
              </a:ext>
            </a:extLst>
          </p:cNvPr>
          <p:cNvSpPr txBox="1"/>
          <p:nvPr/>
        </p:nvSpPr>
        <p:spPr>
          <a:xfrm>
            <a:off x="731520" y="1097280"/>
            <a:ext cx="10728960" cy="430887"/>
          </a:xfrm>
          <a:prstGeom prst="rect">
            <a:avLst/>
          </a:prstGeom>
          <a:noFill/>
          <a:effectLst>
            <a:innerShdw>
              <a:scrgbClr r="0" g="0" b="0">
                <a:alpha val="0"/>
              </a:scrgbClr>
            </a:innerShdw>
          </a:effectLst>
        </p:spPr>
        <p:txBody>
          <a:bodyPr vert="horz" rtlCol="0">
            <a:spAutoFit/>
          </a:bodyPr>
          <a:lstStyle/>
          <a:p>
            <a:pPr algn="ctr"/>
            <a:r>
              <a:rPr lang="en-US" sz="2200">
                <a:solidFill>
                  <a:srgbClr val="343944"/>
                </a:solidFill>
                <a:effectLst/>
                <a:latin typeface="Segoe UI" panose="020B0502040204020203" pitchFamily="34" charset="0"/>
              </a:rPr>
              <a:t>Click the </a:t>
            </a:r>
            <a:r>
              <a:rPr lang="en-US" sz="2200" b="1">
                <a:solidFill>
                  <a:srgbClr val="343944"/>
                </a:solidFill>
                <a:effectLst/>
                <a:latin typeface="Segoe UI Semibold" panose="020B0702040204020203" pitchFamily="34" charset="0"/>
              </a:rPr>
              <a:t>Quiz</a:t>
            </a:r>
            <a:r>
              <a:rPr lang="en-US" sz="2200">
                <a:solidFill>
                  <a:srgbClr val="343944"/>
                </a:solidFill>
                <a:effectLst/>
                <a:latin typeface="Segoe UI" panose="020B0502040204020203" pitchFamily="34" charset="0"/>
              </a:rPr>
              <a:t> button to edit this object</a:t>
            </a:r>
          </a:p>
        </p:txBody>
      </p:sp>
    </p:spTree>
    <p:custDataLst>
      <p:tags r:id="rId1"/>
    </p:custDataLst>
    <p:extLst>
      <p:ext uri="{BB962C8B-B14F-4D97-AF65-F5344CB8AC3E}">
        <p14:creationId xmlns:p14="http://schemas.microsoft.com/office/powerpoint/2010/main" val="3283912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3" name="Arrow: Pentagon 2">
            <a:hlinkClick r:id="rId6" action="ppaction://program"/>
            <a:extLst>
              <a:ext uri="{FF2B5EF4-FFF2-40B4-BE49-F238E27FC236}">
                <a16:creationId xmlns:a16="http://schemas.microsoft.com/office/drawing/2014/main" id="{5D835A28-E3E5-461E-DD33-534CD424C5B7}"/>
              </a:ext>
            </a:extLst>
          </p:cNvPr>
          <p:cNvSpPr/>
          <p:nvPr/>
        </p:nvSpPr>
        <p:spPr>
          <a:xfrm>
            <a:off x="750954" y="2560059"/>
            <a:ext cx="5345046" cy="1185466"/>
          </a:xfrm>
          <a:prstGeom prst="homePlate">
            <a:avLst>
              <a:gd name="adj" fmla="val 76866"/>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n w="6600">
                  <a:solidFill>
                    <a:schemeClr val="accent2"/>
                  </a:solidFill>
                  <a:prstDash val="solid"/>
                </a:ln>
                <a:solidFill>
                  <a:schemeClr val="tx1"/>
                </a:solidFill>
                <a:effectLst>
                  <a:outerShdw blurRad="38100" dist="38100" dir="2700000" algn="tl">
                    <a:srgbClr val="000000">
                      <a:alpha val="43137"/>
                    </a:srgbClr>
                  </a:outerShdw>
                </a:effectLst>
              </a:rPr>
              <a:t>Next Lesson</a:t>
            </a:r>
          </a:p>
        </p:txBody>
      </p:sp>
      <p:pic>
        <p:nvPicPr>
          <p:cNvPr id="6" name="Picture 5">
            <a:extLst>
              <a:ext uri="{FF2B5EF4-FFF2-40B4-BE49-F238E27FC236}">
                <a16:creationId xmlns:a16="http://schemas.microsoft.com/office/drawing/2014/main" id="{131F4C14-3F7F-A158-2EA8-9FF28F831A4B}"/>
              </a:ext>
            </a:extLst>
          </p:cNvPr>
          <p:cNvPicPr>
            <a:picLocks noChangeAspect="1"/>
          </p:cNvPicPr>
          <p:nvPr>
            <p:custDataLst>
              <p:tags r:id="rId2"/>
            </p:custDataLst>
          </p:nvPr>
        </p:nvPicPr>
        <p:blipFill>
          <a:blip r:embed="rId7"/>
          <a:stretch>
            <a:fillRect/>
          </a:stretch>
        </p:blipFill>
        <p:spPr>
          <a:xfrm>
            <a:off x="8647031" y="405777"/>
            <a:ext cx="2954563" cy="9293674"/>
          </a:xfrm>
          <a:prstGeom prst="rect">
            <a:avLst/>
          </a:prstGeom>
        </p:spPr>
      </p:pic>
    </p:spTree>
    <p:custDataLst>
      <p:tags r:id="rId1"/>
    </p:custDataLst>
    <p:extLst>
      <p:ext uri="{BB962C8B-B14F-4D97-AF65-F5344CB8AC3E}">
        <p14:creationId xmlns:p14="http://schemas.microsoft.com/office/powerpoint/2010/main" val="162196571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F3456DDD-EE9B-4E1A-B46F-0213B0102D46}"/>
  <p:tag name="ISPRING_PROJECT_VERSION" val="9.3"/>
  <p:tag name="ISPRING_PROJECT_FOLDER_UPDATED" val="1"/>
  <p:tag name="ISPRING_FIRST_PUBLISH" val="1"/>
  <p:tag name="ISPRING_ULTRA_SCORM_COURSE_ID" val="BD5D66B7-D1C6-4C77-8D89-60C78DEC2BB3"/>
  <p:tag name="ISPRING_CMI5_LAUNCH_METHOD" val="any window"/>
  <p:tag name="ISPRING_SCORM_RATE_SLIDES" val="0"/>
  <p:tag name="ISPRING_PRESENTATION_COURSE_TITLE" val="Getting Started with iSpring Suite"/>
  <p:tag name="ISPRINGCLOUDFOLDERID" val="1"/>
  <p:tag name="ISPRINGONLINEFOLDERID" val="1"/>
  <p:tag name="ISPRING_SCORM_PASSING_SCORE" val="0.000000"/>
  <p:tag name="ISPRING-SUITE_ISPRING_CURRENT_PLAYER_ID" val="universal"/>
  <p:tag name="ISPRING_LMS_API_VERSION" val="SCORM 1.2"/>
  <p:tag name="FLASHSPRING_ZOOM_TAG" val="70"/>
  <p:tag name="ISPRING_PRESENTATION_INFO_2" val="&lt;?xml version=&quot;1.0&quot; encoding=&quot;UTF-8&quot; standalone=&quot;no&quot; ?&gt;&#10;&lt;presentation2&gt;&#10;&#10;  &lt;slides&gt;&#10;    &lt;slide id=&quot;{63B4AA51-2E8C-4BA8-B5A8-C7E7941CC9B4}&quot; pptId=&quot;343&quot;/&gt;&#10;    &lt;slide id=&quot;{B85F80B4-1463-4D99-B4EB-3281B3D4D75C}&quot; pptId=&quot;347&quot;/&gt;&#10;    &lt;slide id=&quot;{42707736-AD57-4B34-8145-5B9D71B23F3E}&quot; pptId=&quot;348&quot;/&gt;&#10;  &lt;/slides&gt;&#10;&#10;  &lt;narration&gt;&#10;    &lt;audioTracks&gt;&#10;      &lt;audioTrack muted=&quot;false&quot; name=&quot;Text-to-speech clip — Audio  1&quot; resource=&quot;d4480986&quot; slideId=&quot;&quot; startTime=&quot;0&quot; volume=&quot;1&quot;&gt;&#10;        &lt;audio channels=&quot;1&quot; format=&quot;fltp&quot; sampleRate=&quot;24000&quot;/&gt;&#10;      &lt;/audioTrack&gt;&#10;    &lt;/audioTracks&gt;&#10;    &lt;videoTracks/&gt;&#10;  &lt;/narration&gt;&#10;&#10;&lt;/presentation2&gt;&#10;"/>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FIT_TO_WINDOW&quot;},&quot;accessibilitySettings&quot;:{&quot;enabled&quot;:&quot;T_FALSE&quot;,&quot;language&quot;:&quot;EN&quot;},&quot;compressionSettings&quot;:{&quot;imageSettings&quot;:{&quot;jpegQuality&quot;:100,&quot;optimizeImageForResolution&quot;:&quot;T_FALSE&quot;},&quot;audioQuality&quot;:70,&quot;videoQuality&quot;:68},&quot;protectionSettings&quot;:{&quot;watermarkEnabled&quot;:&quot;T_FALSE&quot;,&quot;watermarkPosition&quot;:&quot;MIDDLE_CENTER&quot;,&quot;openWatermarkUrl&quot;:&quot;T_FALSE&quot;,&quot;watermarkUrl&quot;:&quot;https://&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quot;onlineDestinationFolderId&quot;:&quot;0&quot;}}"/>
  <p:tag name="ISPRING_WEBLINKS_TARGET" val="_self"/>
  <p:tag name="ISPRING_WEBLINKS_TARGETMJT" val="_self"/>
  <p:tag name="ISPRING_ULTRA_SCORM_COURCE_TITLE" val="introduction"/>
  <p:tag name="ISPRING_PRESENTATION_TITLE" val="introduction"/>
  <p:tag name="ISPRING_SCORM_RATE_QUIZZES" val="0"/>
  <p:tag name="ISPRING_RESOURCE_FOLDER" val="C:\Users\hp\Desktop\Projects\Nabad\Nabad\psea\en\lessons\introduction"/>
  <p:tag name="ISPRING_PRESENTATION_PATH" val="C:\Users\hp\Desktop\Projects\Nabad\Nabad\psea\en\lessons\introduction.pptx"/>
  <p:tag name="ISPRING_SCREEN_RECS_UPDATED" val="C:\Users\hp\Desktop\Projects\Nabad\Nabad\psea\en\lessons\introduction"/>
  <p:tag name="ISPRING-SUITE_ISPRING_PLAYERS_CUSTOMIZATION_2" val="{&quot;universal&quot;:{&quot;skinSettings&quot;:{&quot;borderRadius&quot;:13,&quot;colors&quot;:{&quot;asideBackground&quot;:{&quot;color&quot;:&quot;#EA7540&quot;,&quot;opacity&quot;:1,&quot;type&quot;:&quot;SOLID&quot;},&quot;asideElementBackgroundActive&quot;:{&quot;color&quot;:&quot;#414141&quot;,&quot;opacity&quot;:1,&quot;type&quot;:&quot;SOLID&quot;},&quot;asideElementBackgroundHover&quot;:{&quot;color&quot;:&quot;#FDAA84&quot;,&quot;opacity&quot;:1,&quot;type&quot;:&quot;SOLID&quot;},&quot;asideElementText&quot;:{&quot;color&quot;:&quot;#261813&quot;,&quot;opacity&quot;:1,&quot;type&quot;:&quot;SOLID&quot;},&quot;asideElementTextActive&quot;:{&quot;color&quot;:&quot;#FFFFFF&quot;,&quot;opacity&quot;:1,&quot;type&quot;:&quot;SOLID&quot;},&quot;asideElementTextHover&quot;:{&quot;color&quot;:&quot;#261813&quot;,&quot;opacity&quot;:1,&quot;type&quot;:&quot;SOLID&quot;},&quot;asideLogoBackground&quot;:{&quot;color&quot;:&quot;#EFF1F2&quot;,&quot;opacity&quot;:1,&quot;type&quot;:&quot;SOLID&quot;},&quot;pageBackground&quot;:{&quot;color&quot;:&quot;#F4E9E5&quot;,&quot;opacity&quot;:1,&quot;type&quot;:&quot;SOLID&quot;},&quot;playerBackground&quot;:{&quot;color&quot;:&quot;#FFFFFF&quot;,&quot;opacity&quot;:1,&quot;type&quot;:&quot;SOLID&quot;},&quot;playerText&quot;:{&quot;color&quot;:&quot;#616870&quot;,&quot;opacity&quot;:1,&quot;type&quot;:&quot;SOLID&quot;},&quot;primaryButtonBackground&quot;:{&quot;color&quot;:&quot;#374B5B&quot;,&quot;opacity&quot;:1,&quot;type&quot;:&quot;SOLID&quot;},&quot;primaryButtonBackgroundHover&quot;:{&quot;color&quot;:&quot;#EA7540&quot;,&quot;opacity&quot;:1,&quot;type&quot;:&quot;SOLID&quot;},&quot;primaryButtonBorder&quot;:{&quot;color&quot;:&quot;#374B5B&quot;,&quot;opacity&quot;:1,&quot;type&quot;:&quot;SOLID&quot;},&quot;primaryButtonBorderHover&quot;:{&quot;color&quot;:&quot;#EA7540&quot;,&quot;opacity&quot;:1,&quot;type&quot;:&quot;SOLID&quot;},&quot;primaryButtonText&quot;:{&quot;color&quot;:&quot;#FFFFFF&quot;,&quot;opacity&quot;:1,&quot;type&quot;:&quot;SOLID&quot;},&quot;primaryButtonTextHover&quot;:{&quot;color&quot;:&quot;#FFFFFF&quot;,&quot;opacity&quot;:1,&quot;type&quot;:&quot;SOLID&quot;},&quot;secondaryButtonBackground&quot;:{&quot;color&quot;:&quot;#F1F2F4&quot;,&quot;opacity&quot;:1,&quot;type&quot;:&quot;SOLID&quot;},&quot;secondaryButtonBackgroundHover&quot;:{&quot;color&quot;:&quot;#E5E5E5&quot;,&quot;opacity&quot;:1,&quot;type&quot;:&quot;SOLID&quot;},&quot;secondaryButtonBorder&quot;:{&quot;color&quot;:&quot;#F1F2F4&quot;,&quot;opacity&quot;:1,&quot;type&quot;:&quot;SOLID&quot;},&quot;secondaryButtonBorderHover&quot;:{&quot;color&quot;:&quot;#E5E5E5&quot;,&quot;opacity&quot;:1,&quot;type&quot;:&quot;SOLID&quot;},&quot;secondaryButtonText&quot;:{&quot;color&quot;:&quot;#616870&quot;,&quot;opacity&quot;:1,&quot;type&quot;:&quot;SOLID&quot;},&quot;secondaryButtonTextHover&quot;:{&quot;color&quot;:&quot;#616870&quot;,&quot;opacity&quot;:1,&quot;type&quot;:&quot;SOLID&quot;}},&quot;controlPanel&quot;:{&quot;navigationMode&quot;:&quot;bySlides&quot;,&quot;progressBar&quot;:{&quot;enabled&quot;:true,&quot;mode&quot;:&quot;presentationTimeline&quot;,&quot;showLabels&quot;:true,&quot;visible&quot;:false},&quot;showCCButton&quot;:false,&quot;showNextButton&quot;:true,&quot;showOutline&quot;:false,&quot;showPlayPause&quot;:false,&quot;showPlaybackRateButton&quot;:false,&quot;showPrevButton&quot;:true,&quot;showRewind&quot;:false,&quot;showSlideNumbers&quot;:false,&quot;showSlideOnlyButton&quot;:true,&quot;showSubtitlesButton&quot;:false,&quot;showTimer&quot;:false,&quot;showVolumeControl&quot;:false,&quot;visible&quot;:true},&quot;fontFamily&quot;:&quot;Arial&quot;,&quot;miniskinCustomizationEnabled&quot;:false,&quot;outlinePanel&quot;:{&quot;highlightViewedEntries&quot;:false,&quot;multilevel&quot;:true,&quot;numberEntries&quot;:true,&quot;search&quot;:true,&quot;thumbnails&quot;:true},&quot;sidePanel&quot;:{&quot;showAtLeft&quot;:false,&quot;showLogo&quot;:false,&quot;showNotes&quot;:false,&quot;showOutline&quot;:false,&quot;showPresenterInfo&quot;:false,&quot;showPresenterVideo&quot;:false,&quot;visible&quot;:false},&quot;titlePanel&quot;:{&quot;buttons&quot;:[&quot;attachments&quot;,&quot;markerTools&quot;,&quot;presenterInfo&quot;],&quot;buttonsAtLeft&quot;:true,&quot;courseTitleVisible&quot;:true,&quot;showLogo&quot;:false,&quot;visible&quot;:false},&quot;version&quot;:&quot;1.2&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AUDIO_SUBTITLES_LABEL&quot;:&quot;Closed Captions&quot;,&quot;PB_ACCESSIBLE_NAVIGATION_NEXT_BUTTON&quot;:&quot;Next&quot;,&quot;PB_ACCESSIBLE_NAVIGATION_PREV_BUTTON&quot;:&quot;Previous&quot;,&quot;PB_ACCESSIBLE_SKIN_ENABLE_ACCESSIBILITY_MODE&quot;:&quot;Turn on accessibility mode&quot;,&quot;PB_ACCESSIBLE_SKIN_ENABLE_NORMAL_MODE&quot;:&quot;Turn off accessibility mode&quot;,&quot;PB_ACCESSIBLE_SKIN_PRESENTER_PHOTO&quot;:&quot;Presenter photo&quot;,&quot;PB_ACCESSIBLE_SLIDE_N_OF_COUNT&quot;:&quot;Slide %SLIDE_NUMBER% of %TOTAL_SLIDES%&quot;,&quot;PB_ACCESSIBLE_VIDEO_NARRATION_LABEL&quot;:&quot;Video narration&quot;,&quot;PB_ACCESSIBLE_WATERMARK_SKIN_CREATED_WITH&quot;:&quot;Created with iSpring evaluation version&quot;,&quot;PB_ATTACHMENT_DOCUMENT_SUBTITLE&quot;:&quot;Document&quot;,&quot;PB_ATTACHMENT_FILE_SUBTITLE&quot;:&quot;File&quot;,&quot;PB_ATTACHMENT_IMAGE_SUBTITLE&quot;:&quot;Picture&quot;,&quot;PB_ATTACHMENT_LINK_SUBTITLE&quot;:&quot;Link&quot;,&quot;PB_ATTACHMENT_VIDEO_SUBTITLE&quot;:&quot;Video&quot;,&quot;PB_BACK_TO_APP_BUTTON_LABEL&quot;:&quot;Go back&quot;,&quot;PB_CONTROL_PANEL_CLOSED_CAPTIONS&quot;:&quot;Notes&quot;,&quot;PB_CONTROL_PANEL_EXIT_FULL_SCREEN&quot;:&quot;Exit full screen&quot;,&quot;PB_CONTROL_PANEL_FULL_SCREEN&quot;:&quot;Full screen&quot;,&quot;PB_CONTROL_PANEL_NEXT&quot;:&quot;Next&quot;,&quot;PB_CONTROL_PANEL_OUTLINE&quot;:&quot;Outline&quot;,&quot;PB_CONTROL_PANEL_PREV&quot;:&quot;&quot;,&quot;PB_CONTROL_PANEL_REPLAY&quot;:&quot;Replay&quot;,&quot;PB_CONTROL_PANEL_SLIDE_COUNTER&quot;:&quot;%SLIDE_NUMBER% of %TOTAL_SLIDES%&quot;,&quot;PB_CONTROL_PANEL_SUBTITLES&quot;:&quot;Closed Captions&quot;,&quot;PB_CONTROL_PANEL_VOLUME_CONTROL&quot;:&quot;Volume&quot;,&quot;PB_CURRENT_SLIDE_IS_NOT_COMPLETED&quot;:&quot;Complete the slide to go to the next one.&quot;,&quot;PB_DOMAIN_RESTRICTION&quot;:&quot;Sorry, the content author has prohibited sharing the presentation on this domain.&quot;,&quot;PB_DRAWING_TOOLS_END_DRAWING&quot;:&quot;Finish drawing&quot;,&quot;PB_DRAWING_TOOLS_ERASER&quot;:&quot;Eraser&quot;,&quot;PB_DRAWING_TOOLS_ERASE_ALL&quot;:&quot;Erase all&quot;,&quot;PB_DRAWING_TOOLS_HIGHLIGHTER&quot;:&quot;Highlighter&quot;,&quot;PB_DRAWING_TOOLS_PEN&quot;:&quot;Pe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PRESENTER_COLLAPSE_BIO&quot;:&quot;Show less&quot;,&quot;PB_PRESENTER_EMAIL&quot;:&quot;Email&quot;,&quot;PB_PRESENTER_EXPAND_BIO&quot;:&quot;Show more&quot;,&quot;PB_PRESENTER_NO_INFO&quot;:&quot;No presenter info.&quot;,&quot;PB_PRESENTER_WEBSITE&quot;:&quot;Website&quot;,&quot;PB_QUIZ_SLIDE_WINDOW_TEXT&quot;:&quot;To advance to the next slide, complete this quiz.&quot;,&quot;PB_RATE_MENU_CAPTION&quot;:&quot;Speed&quot;,&quot;PB_RATE_MENU_DEFAULT_RATE&quot;:&quot;Normal&quot;,&quot;PB_RESUME_PRESENTATION_WINDOW_TEXT&quot;:&quot;Do you want to resume where you left off?&quot;,&quot;PB_SCENARIO_SLIDE_WINDOW_TEXT&quot;:&quot;To advance to the next slide, complete this role-play.&quot;,&quot;PB_SEARCH_CANCEL&quot;:&quot;Cancel&quot;,&quot;PB_SEARCH_NO_RESULTS_LABEL&quot;:&quot;No matches found.&quot;,&quot;PB_SEARCH_PANEL_DEFAULT_TEXT&quot;:&quot;Search…&quot;,&quot;PB_SEARCH_RESULTS_LABEL&quot;:&quot;Search results&quot;,&quot;PB_SEARCH_RESULT_IN_NOTES&quot;:&quot;in notes&quot;,&quot;PB_SEARCH_RESULT_IN_TEXT_LABEL&quot;:&quot;in slide&quot;,&quot;PB_SUBTITLES_MENU_CAPTION&quot;:&quot;Subtitles&quot;,&quot;PB_SUBTITLES_OFF&quot;:&quot;Off&quot;,&quot;PB_TAB_NOTES_LABEL&quot;:&quot;Notes&quot;,&quot;PB_TAB_OUTLINE_LABEL&quot;:&quot;Slides&quot;,&quot;PB_TIME_RESTRICTION&quot;:&quot;Sorry, the content author has prohibited viewing the presentation at this time.&quot;,&quot;PB_TITLE_PANEL_ATTACHMENTS&quot;:&quot;Resources&quot;,&quot;PB_TITLE_PANEL_MARKER_TOOLS&quot;:&quot;Drawing&quot;,&quot;PB_TITLE_PANEL_NOTES&quot;:&quot;Notes&quot;,&quot;PB_TITLE_PANEL_OUTLINE&quot;:&quot;Outline&quot;,&quot;PB_TITLE_PANEL_PRESENTER_INFO&quot;:&quot;Presenter Info&quot;,&quot;PB_TREE_CONTROL_LOADING&quot;:&quot;Loading…&quot;,&quot;PB_VIDEO_WINDOW_NO_VIDEO_LABEL&quot;:&quot;No video&quot;},&quot;playbackAndNavigationSettings&quot;:{&quot;autoStart&quot;:true,&quot;saveAnimationStates&quot;:true,&quot;loopPresentation&quot;:false,&quot;autoPlayAnimations&quot;:false,&quot;autoPlayAnimationsTime&quot;:1,&quot;navigationType&quot;:&quot;LIMITED&quot;,&quot;resumeMode&quot;:&quot;PROMPT&quot;,&quot;enableKeyboardNavigation&quot;:true},&quot;keyboardSettings&quot;:&quot;&quot;,&quot;skinVersion&quot;:3,&quot;skinCompatibleVersion&quot;:0,&quot;publishSettings&quot;:{&quot;backgroundColor&quot;:&quot;#F4E9E5&quot;,&quot;playerDimensions&quot;:{&quot;height&quot;:92,&quot;width&quot;:16},&quot;playerModule&quot;:&quot;UniversalHtml&quot;,&quot;presentationContent&quot;:{&quot;metadata&quot;:{&quot;references&quot;:false,&quot;texts&quot;:[&quot;DT_HYPERLINK_TOOLTIP&quot;]},&quot;resources&quot;:{&quot;attachments&quot;:false,&quot;fonts&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i&quot;,&quot;fontFamily&quot;:&quot;Arial&quot;,&quot;isBold&quot;:false,&quot;isItalic&quot;:true,&quot;isSemibold&quot;:true,&quot;substituteFontFamily&quot;:&quot;Arial&quot;}],&quot;interactivity&quot;:{&quot;fullSupport&quot;:true}}}},&quot;ceipData&quot;:{&quot;enableMiniSkinCustomization&quot;:false,&quot;playerLayout&quot;:&quot;custom&quot;,&quot;playerLayoutFooter&quot;:&quot;fullscreen,goToPrev,goToNext&quot;,&quot;playerLayoutHeader&quot;:&quot;&quot;,&quot;playerLayoutHeaderButtonsPosition&quot;:&quot;&quot;,&quot;playerLayoutOutline&quot;:&quot;&quot;,&quot;playerLayoutProgress&quot;:&quot;&quot;,&quot;playerLayoutProgressMode&quot;:&quot;&quot;,&quot;playerLayoutSidebar&quot;:&quot;&quot;,&quot;playerLayoutSidebarPosition&quot;:&quot;&quot;,&quot;playerMessages&quot;:&quot;builtin.en&quot;,&quot;playerNavigationAutoStart&quot;:true,&quot;playerNavigationEnableKeyboardNavigation&quot;:true,&quot;playerNavigationMode&quot;:&quot;bySlides&quot;,&quot;playerNavigationOnRestart&quot;:&quot;prompt&quot;,&quot;playerNavigationSaveAnimationStates&quot;:true,&quot;playerNavigationType&quot;:&quot;restricted&quot;,&quot;playerTheme&quot;:&quot;custom&quot;,&quot;playerThemeBorderRadius&quot;:13,&quot;playerThemeColorScheme&quot;:&quot;builtin.lightOrange&quot;,&quot;playerThemeFont&quot;:&quot;Arial&quot;}},&quot;none&quot;:{&quot;skinSettings&quot;:{&quot;borderRadius&quot;:10,&quot;colors&quot;:{&quot;asideBackground&quot;:{&quot;color&quot;:&quot;#FFFFFF&quot;,&quot;opacity&quot;:1,&quot;type&quot;:&quot;SOLID&quot;},&quot;pageBackground&quot;:{&quot;color&quot;:&quot;#DCDEE0&quot;,&quot;opacity&quot;:1,&quot;type&quot;:&quot;SOLID&quot;},&quot;playerText&quot;:{&quot;color&quot;:&quot;#34383D&quot;,&quot;opacity&quot;:1,&quot;type&quot;:&quot;SOLID&quot;},&quot;primaryButtonBackground&quot;:{&quot;color&quot;:&quot;#5F8BD9&quot;,&quot;opacity&quot;:1,&quot;type&quot;:&quot;SOLID&quot;},&quot;primaryButtonBackgroundHover&quot;:{&quot;color&quot;:&quot;#5077BB&quot;,&quot;opacity&quot;:1,&quot;type&quot;:&quot;SOLID&quot;},&quot;primaryButtonBorder&quot;:{&quot;color&quot;:&quot;#5F8BD9&quot;,&quot;opacity&quot;:1,&quot;type&quot;:&quot;SOLID&quot;},&quot;primaryButtonBorderHover&quot;:{&quot;color&quot;:&quot;#5077BB&quot;,&quot;opacity&quot;:1,&quot;type&quot;:&quot;SOLID&quot;},&quot;primaryButtonText&quot;:{&quot;color&quot;:&quot;#FFFFFF&quot;,&quot;opacity&quot;:1,&quot;type&quot;:&quot;SOLID&quot;},&quot;primaryButtonTextHover&quot;:{&quot;color&quot;:&quot;#FFFFFF&quot;,&quot;opacity&quot;:1,&quot;type&quot;:&quot;SOLID&quot;}},&quot;enablePlaybackRateControl&quot;:true,&quot;fontFamily&quot;:&quot;Arial&quot;,&quot;version&quot;:&quot;1.0&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NAVIGATION_NEXT_BUTTON&quot;:&quot;Next&quot;,&quot;PB_ACCESSIBLE_NAVIGATION_PREV_BUTTON&quot;:&quot;Previous&quot;,&quot;PB_ACCESSIBLE_PLAYER_SCENARIO_NOT_SUPPORTED&quot;:&quot;The role-play is not supported in the accessibility mode&quot;,&quot;PB_ACCESSIBLE_SKIN_ENABLE_ACCESSIBILITY_MODE&quot;:&quot;Turn on accessibility mode&quot;,&quot;PB_ACCESSIBLE_SKIN_ENABLE_NORMAL_MODE&quot;:&quot;Turn off accessibility mode&quot;,&quot;PB_ACCESSIBLE_VIDEO_NARRATION_LABEL&quot;:&quot;Video narration&quot;,&quot;PB_ACCESSIBLE_WATERMARK_SKIN_CREATED_WITH&quot;:&quot;Created with iSpring evaluation version&quot;,&quot;PB_BACK_TO_APP_BUTTON_LABEL&quot;:&quot;Go back&quot;,&quot;PB_CONTROL_PANEL_NEXT&quot;:&quot;Next&quot;,&quot;PB_CONTROL_PANEL_PREV&quot;:&quot;&quot;,&quot;PB_CURRENT_SLIDE_IS_NOT_COMPLETED&quot;:&quot;Complete the slide to go to the next one.&quot;,&quot;PB_DOMAIN_RESTRICTION&quot;:&quot;Sorry, the content author has prohibited sharing the presentation on this domai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QUIZ_SLIDE_WINDOW_TEXT&quot;:&quot;To advance to the next slide, complete this quiz.&quot;,&quot;PB_RESTRICTION_MESSAGE_BOX_TITLE&quot;:&quot;Navigation is limited&quot;,&quot;PB_RESUME_PRESENTATION_WINDOW_TEXT&quot;:&quot;Do you want to resume where you left off?&quot;,&quot;PB_RESUME_PRESENTATION_WINDOW_TITLE&quot;:&quot;Resume Presentation&quot;,&quot;PB_SCENARIO_SLIDE_WINDOW_TEXT&quot;:&quot;To advance to the next slide, complete this role-play.&quot;,&quot;PB_SUBTITLES_MENU_CAPTION&quot;:&quot;Subtitles&quot;,&quot;PB_SUBTITLES_OFF&quot;:&quot;Off&quot;,&quot;PB_TIME_RESTRICTION&quot;:&quot;Sorry, the content author has prohibited viewing the presentation at this time.&quot;},&quot;playbackAndNavigationSettings&quot;:{&quot;autoStart&quot;:true,&quot;saveAnimationStates&quot;:true,&quot;loopPresentation&quot;:false,&quot;autoPlayAnimations&quot;:false,&quot;autoPlayAnimationsTime&quot;:1,&quot;navigationType&quot;:&quot;FREE&quot;,&quot;resumeMode&quot;:&quot;PROMPT&quot;,&quot;enableKeyboardNavigation&quot;:true},&quot;keyboardSettings&quot;:&quot;&quot;,&quot;skinVersion&quot;:2,&quot;skinCompatibleVersion&quot;:0,&quot;publishSettings&quot;:{&quot;backgroundColor&quot;:&quot;#DCDEE0&quot;,&quot;playerDimensions&quot;:{&quot;height&quot;:0,&quot;width&quot;:0},&quot;playerModule&quot;:&quot;NoneHtml&quot;,&quot;presentationContent&quot;:{&quot;resources&quot;:{&quot;attachments&quot;:false,&quot;fonts&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i&quot;,&quot;fontFamily&quot;:&quot;Arial&quot;,&quot;isBold&quot;:false,&quot;isItalic&quot;:true,&quot;isSemibold&quot;:true,&quot;substituteFontFamily&quot;:&quot;Arial&quot;}],&quot;interactivity&quot;:{&quot;fullSupport&quot;:true}}}},&quot;ceipData&quot;:{&quot;playerMessages&quot;:&quot;builtin.en&quot;,&quot;playerNavigationAcceleration&quot;:true,&quot;playerNavigationAutoStart&quot;:true,&quot;playerNavigationEnableKeyboardNavigation&quot;:true,&quot;playerNavigationOnRestart&quot;:&quot;prompt&quot;,&quot;playerNavigationSaveAnimationStates&quot;:true,&quot;playerNavigationType&quot;:&quot;free&quot;,&quot;playerTheme&quot;:&quot;builtin.lightBlue&quot;,&quot;playerThemeBorderRadius&quot;:10,&quot;playerThemeColorScheme&quot;:&quot;builtin.lightBlue&quot;,&quot;playerThemeFont&quot;:&quot;Arial&quot;}}}"/>
  <p:tag name="ISPRING_OUTPUT_FOLDER" val="[[&quot;\uFFFD\uFFFDzV{57C549E0-46E2-4BE2-A8C6-FFFABDEA4AE1}&quot;,&quot;C:\\Users\\hp\\Desktop\\Projects\\Nabad\\Nabad\\psea\\en\\lessons&quot;],[&quot;N\uFFFD\u0018\u0012{FE710B7D-E998-49F5-8687-981FF794AE92}&quot;,&quot;C:\\Users\\pc\\Desktop\\Nabad\\safeguarding\\en\\lessons&quot;]]"/>
  <p:tag name="ISPRING_SCORM_ENDPOINT" val="&lt;endpoint&gt;&lt;enable&gt;0&lt;/enable&gt;&lt;lrs&gt;https://&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ISPRING_SLIDE_INDENT_LEVEL" val="0"/>
  <p:tag name="GENSWF_SLIDE_UID" val="{AA64E7B7-BDC1-498F-BCBE-0E77E1576231}:348"/>
  <p:tag name="ISPRING_CUSTOM_TIMING_USED" val="1"/>
  <p:tag name="ISPRING_SLIDE_ID_2" val="{42707736-AD57-4B34-8145-5B9D71B23F3E}"/>
  <p:tag name="GENSWF_ADVANCE_TIME" val="0.000"/>
  <p:tag name="ISPRING_SLIDE_BRANCHING_PROPERTIES" val="&lt;BranchingProperties&gt;&lt;nextAction&gt;&lt;action&gt;2&lt;/action&gt;&lt;slide&gt;349&lt;/slide&gt;&lt;/nextAction&gt;&lt;prevAction&gt;&lt;action&gt;0&lt;/action&gt;&lt;/prevAction&gt;&lt;lock&gt;1&lt;/lock&gt;&lt;/BranchingProperties&gt;&#10;"/>
</p:tagLst>
</file>

<file path=ppt/tags/tag11.xml><?xml version="1.0" encoding="utf-8"?>
<p:tagLst xmlns:a="http://schemas.openxmlformats.org/drawingml/2006/main" xmlns:r="http://schemas.openxmlformats.org/officeDocument/2006/relationships" xmlns:p="http://schemas.openxmlformats.org/presentationml/2006/main">
  <p:tag name="ISPRING_CONTENTLIB_ASSET_META" val="{&quot;ai&quot;:&quot;sSwjbG_m02hE9Cb81EDPCg&quot;,&quot;gi&quot;:&quot;ZO1ilQSLN1hCguyVhvpRTQ&quot;,&quot;ti&quot;:&quot;characters&quot;,&quot;vs&quot;:{&quot;f&quot;:[3305,708],&quot;i&quot;:{&quot;d&quot;:&quot;sSwjbG_m02hE9Cb81EDPCg&quot;,&quot;p&quot;:true}},&quot;at&quot;:&quot;DEFAULT&quot;}"/>
</p:tagLst>
</file>

<file path=ppt/tags/tag2.xml><?xml version="1.0" encoding="utf-8"?>
<p:tagLst xmlns:a="http://schemas.openxmlformats.org/drawingml/2006/main" xmlns:r="http://schemas.openxmlformats.org/officeDocument/2006/relationships" xmlns:p="http://schemas.openxmlformats.org/presentationml/2006/main">
  <p:tag name="GENSWF_SLIDE_UID" val="{EDB89C91-5B84-49A7-B1F9-CDB2C26A9427}:343"/>
  <p:tag name="ISPRING_CUSTOM_TIMING_USED" val="1"/>
  <p:tag name="ISPRING_SLIDE_INDENT_LEVEL" val="0"/>
  <p:tag name="ISPRING_PRESENTER_ID" val="None"/>
  <p:tag name="ISPRING_PLAYER_LAYOUT_TYPE" val="Full"/>
  <p:tag name="ISPRING_SLIDE_ID_2" val="{63B4AA51-2E8C-4BA8-B5A8-C7E7941CC9B4}"/>
  <p:tag name="GENSWF_ADVANCE_TIME" val="0.000"/>
  <p:tag name="ISPRING_SLIDE_BRANCHING_PROPERTIES" val="&lt;BranchingProperties&gt;&lt;nextAction&gt;&lt;action&gt;2&lt;/action&gt;&lt;slide&gt;347&lt;/slide&gt;&lt;/nextAction&gt;&lt;prevAction&gt;&lt;action&gt;0&lt;/action&gt;&lt;/prevAction&gt;&lt;lock&gt;0&lt;/lock&gt;&lt;/BranchingProperties&gt;&#10;"/>
</p:tagLst>
</file>

<file path=ppt/tags/tag3.xml><?xml version="1.0" encoding="utf-8"?>
<p:tagLst xmlns:a="http://schemas.openxmlformats.org/drawingml/2006/main" xmlns:r="http://schemas.openxmlformats.org/officeDocument/2006/relationships" xmlns:p="http://schemas.openxmlformats.org/presentationml/2006/main">
  <p:tag name="ISPRING_CONTENTLIB_ASSET_META" val="{&quot;ai&quot;:&quot;sSwjbG_m02hE9Cb81EDPCg&quot;,&quot;gi&quot;:&quot;ZO1ilQSLN1hCguyVhvpRTQ&quot;,&quot;ti&quot;:&quot;characters&quot;,&quot;vs&quot;:{&quot;f&quot;:[3305,708],&quot;i&quot;:{&quot;d&quot;:&quot;sSwjbG_m02hE9Cb81EDPCg&quot;,&quot;p&quot;:true}},&quot;at&quot;:&quot;DEFAULT&quot;}"/>
</p:tagLst>
</file>

<file path=ppt/tags/tag4.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ISPRING_SLIDE_BRANCHING_PROPERTIES" val="&lt;BranchingProperties&gt;&lt;nextAction&gt;&lt;action&gt;2&lt;/action&gt;&lt;slide&gt;347&lt;/slide&gt;&lt;/nextAction&gt;&lt;prevAction&gt;&lt;action&gt;0&lt;/action&gt;&lt;/prevAction&gt;&lt;lock&gt;0&lt;/lock&gt;&lt;/BranchingProperties&gt;&#10;"/>
  <p:tag name="GENSWF_SLIDE_UID" val="{9AD93E60-252A-4849-BF4B-909BC035F579}:349"/>
</p:tagLst>
</file>

<file path=ppt/tags/tag5.xml><?xml version="1.0" encoding="utf-8"?>
<p:tagLst xmlns:a="http://schemas.openxmlformats.org/drawingml/2006/main" xmlns:r="http://schemas.openxmlformats.org/officeDocument/2006/relationships" xmlns:p="http://schemas.openxmlformats.org/presentationml/2006/main">
  <p:tag name="ISPRING_CONTENTLIB_ASSET_META" val="{&quot;ai&quot;:&quot;sSwjbG_m02hE9Cb81EDPCg&quot;,&quot;gi&quot;:&quot;ZO1ilQSLN1hCguyVhvpRTQ&quot;,&quot;ti&quot;:&quot;characters&quot;,&quot;vs&quot;:{&quot;f&quot;:[3305,708],&quot;i&quot;:{&quot;d&quot;:&quot;sSwjbG_m02hE9Cb81EDPCg&quot;,&quot;p&quot;:true}},&quot;at&quot;:&quot;DEFAULT&quot;}"/>
</p:tagLst>
</file>

<file path=ppt/tags/tag6.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ISPRING_SLIDE_BRANCHING_PROPERTIES" val="&lt;BranchingProperties&gt;&lt;nextAction&gt;&lt;action&gt;2&lt;/action&gt;&lt;slide&gt;347&lt;/slide&gt;&lt;/nextAction&gt;&lt;prevAction&gt;&lt;action&gt;0&lt;/action&gt;&lt;/prevAction&gt;&lt;lock&gt;1&lt;/lock&gt;&lt;/BranchingProperties&gt;&#10;"/>
  <p:tag name="GENSWF_SLIDE_UID" val="{ECC21F1B-C212-4A13-BBE6-8A42F7A62EB7}:350"/>
</p:tagLst>
</file>

<file path=ppt/tags/tag7.xml><?xml version="1.0" encoding="utf-8"?>
<p:tagLst xmlns:a="http://schemas.openxmlformats.org/drawingml/2006/main" xmlns:r="http://schemas.openxmlformats.org/officeDocument/2006/relationships" xmlns:p="http://schemas.openxmlformats.org/presentationml/2006/main">
  <p:tag name="ISPRING_CONTENTLIB_ASSET_META" val="{&quot;ai&quot;:&quot;sSwjbG_m02hE9Cb81EDPCg&quot;,&quot;gi&quot;:&quot;ZO1ilQSLN1hCguyVhvpRTQ&quot;,&quot;ti&quot;:&quot;characters&quot;,&quot;vs&quot;:{&quot;f&quot;:[3305,708],&quot;i&quot;:{&quot;d&quot;:&quot;sSwjbG_m02hE9Cb81EDPCg&quot;,&quot;p&quot;:true}},&quot;at&quot;:&quot;DEFAULT&quot;}"/>
</p:tagLst>
</file>

<file path=ppt/tags/tag8.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ISPRING_SLIDE_BRANCHING_PROPERTIES" val="&lt;BranchingProperties&gt;&lt;nextAction&gt;&lt;action&gt;2&lt;/action&gt;&lt;slide&gt;347&lt;/slide&gt;&lt;/nextAction&gt;&lt;prevAction&gt;&lt;action&gt;0&lt;/action&gt;&lt;/prevAction&gt;&lt;lock&gt;0&lt;/lock&gt;&lt;/BranchingProperties&gt;&#10;"/>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QUIZ_SHAPES_ADDED" val="1"/>
  <p:tag name="ISPRING_RESOURCE_QUIZ" val="quiz1.quiz"/>
  <p:tag name="ISPRING_QUIZ_RELATIVE_PATH" val="introduction\quiz\quiz1.quiz"/>
  <p:tag name="ISPRING_QUIZ_FULL_PATH" val="C:\Users\hp\Desktop\Projects\Nabad\Nabad\psea\en\lessons\introduction\quiz\quiz1.quiz"/>
  <p:tag name="GENSWF_SLIDE_UID" val="{7468DB5C-3EE1-4706-84AE-C7AF750A0092}:351"/>
</p:tagLst>
</file>

<file path=ppt/tags/tag9.xml><?xml version="1.0" encoding="utf-8"?>
<p:tagLst xmlns:a="http://schemas.openxmlformats.org/drawingml/2006/main" xmlns:r="http://schemas.openxmlformats.org/officeDocument/2006/relationships" xmlns:p="http://schemas.openxmlformats.org/presentationml/2006/main">
  <p:tag name="ISPRING_CONTENTLIB_ASSET_META" val="{&quot;ai&quot;:&quot;sSwjbG_m02hE9Cb81EDPCg&quot;,&quot;gi&quot;:&quot;ZO1ilQSLN1hCguyVhvpRTQ&quot;,&quot;ti&quot;:&quot;characters&quot;,&quot;vs&quot;:{&quot;f&quot;:[3305,708],&quot;i&quot;:{&quot;d&quot;:&quot;sSwjbG_m02hE9Cb81EDPCg&quot;,&quot;p&quot;:true}},&quot;at&quot;:&quot;DEFAULT&quot;}"/>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393AA61-CC06-D54D-9BF9-337B3C7C5CF0}">
  <we:reference id="wa104381063" version="1.0.0.1" store="ru-RU"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28867</TotalTime>
  <Words>75</Words>
  <Application>Microsoft Office PowerPoint</Application>
  <PresentationFormat>Widescreen</PresentationFormat>
  <Paragraphs>16</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Open Sans</vt:lpstr>
      <vt:lpstr>Segoe UI</vt:lpstr>
      <vt:lpstr>Segoe UI Semibold</vt:lpstr>
      <vt:lpstr>Tw Cen MT</vt:lpstr>
      <vt:lpstr>Тема Office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pc</dc:creator>
  <cp:lastModifiedBy>Maher</cp:lastModifiedBy>
  <cp:revision>758</cp:revision>
  <dcterms:created xsi:type="dcterms:W3CDTF">2022-11-16T16:05:09Z</dcterms:created>
  <dcterms:modified xsi:type="dcterms:W3CDTF">2024-09-15T20:10:13Z</dcterms:modified>
</cp:coreProperties>
</file>