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3" r:id="rId2"/>
    <p:sldId id="348" r:id="rId3"/>
    <p:sldId id="352" r:id="rId4"/>
    <p:sldId id="349" r:id="rId5"/>
    <p:sldId id="350" r:id="rId6"/>
    <p:sldId id="353" r:id="rId7"/>
    <p:sldId id="351" r:id="rId8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8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javascript:window.open('/next_lesson/11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Information to share with the community when possible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98" y="232336"/>
            <a:ext cx="3094166" cy="1177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797626"/>
            <a:ext cx="7768867" cy="27743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Finally, here are a few messages that you should always make sure to share with the community to empower them to report misconducts when they happen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42" y="1514007"/>
            <a:ext cx="2834662" cy="77611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16318" y="1394086"/>
            <a:ext cx="7958387" cy="334646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Staff have a duty to treat you with dignity and respect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2" y="644577"/>
            <a:ext cx="3379422" cy="925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12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581891"/>
            <a:ext cx="7768867" cy="535131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dirty="0">
                <a:solidFill>
                  <a:schemeClr val="tx1"/>
                </a:solidFill>
              </a:rPr>
              <a:t>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misconduct constitutes criminal acts, you have the right also to report to the police.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581891"/>
            <a:ext cx="3488921" cy="9552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901397"/>
            <a:ext cx="7768867" cy="505520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Reports are handled safely &amp; confidentially. Your name or information will not be shared without your consent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61" y="241185"/>
            <a:ext cx="3004224" cy="11430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31001" y="1454046"/>
            <a:ext cx="7342638" cy="328835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Survivors </a:t>
            </a:r>
            <a:r>
              <a:rPr lang="en-US" sz="2800" dirty="0">
                <a:solidFill>
                  <a:schemeClr val="tx1"/>
                </a:solidFill>
              </a:rPr>
              <a:t>have the right to access safety, protection, psychosocial, medical, and legal support, and any other relevant services.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52" y="0"/>
            <a:ext cx="3073951" cy="11696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1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36" y="536920"/>
            <a:ext cx="3488921" cy="9552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barriers_reporting\"/>
  <p:tag name="ISPRING_RESOURCE_FOLDER" val="C:\Users\pc\Desktop\Nabad\safeguarding\en\lessons\barriers_reporting\"/>
  <p:tag name="ISPRING_PRESENTATION_PATH" val="C:\Users\pc\Desktop\Nabad\safeguarding\en\lessons\barriers_reporting.pptx"/>
  <p:tag name="ISPRING_ULTRA_SCORM_COURCE_TITLE" val="key_message_community"/>
  <p:tag name="ISPRING_PRESENTATION_TITLE" val="key_message_community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225F37F8-F936-4634-95A8-17805A18E1AF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C73621C1-D4EF-4C84-A47E-E3F0FA1EFBC1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29168</TotalTime>
  <Words>186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758</cp:revision>
  <dcterms:created xsi:type="dcterms:W3CDTF">2022-11-16T16:05:09Z</dcterms:created>
  <dcterms:modified xsi:type="dcterms:W3CDTF">2024-09-16T08:11:48Z</dcterms:modified>
</cp:coreProperties>
</file>