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43" r:id="rId2"/>
    <p:sldId id="352" r:id="rId3"/>
    <p:sldId id="348" r:id="rId4"/>
    <p:sldId id="353" r:id="rId5"/>
    <p:sldId id="354" r:id="rId6"/>
    <p:sldId id="356" r:id="rId7"/>
    <p:sldId id="355" r:id="rId8"/>
    <p:sldId id="357" r:id="rId9"/>
    <p:sldId id="351" r:id="rId10"/>
  </p:sldIdLst>
  <p:sldSz cx="12192000" cy="6858000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660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1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95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46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879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82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01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e-eu.kobotoolbox.org/x/aidAFQvS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mailto:dunia.sakr@nabadassociation.org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tel:+96179111538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10','_parent');" TargetMode="Externa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Reporting Mechanism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How to report?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581212" y="1141889"/>
            <a:ext cx="1978703" cy="632321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502713" y="394855"/>
            <a:ext cx="8671267" cy="5611089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Reporting mechanisms at NABAD:</a:t>
            </a:r>
          </a:p>
          <a:p>
            <a:r>
              <a:rPr lang="en-US" sz="2400" dirty="0">
                <a:solidFill>
                  <a:schemeClr val="tx1"/>
                </a:solidFill>
              </a:rPr>
              <a:t>1- For staff: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A. Focal points: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	- Mohamad Hawi reachable at 	</a:t>
            </a:r>
            <a:r>
              <a:rPr lang="en-US" sz="2400" dirty="0" smtClean="0">
                <a:solidFill>
                  <a:schemeClr val="tx1"/>
                </a:solidFill>
              </a:rPr>
              <a:t>	mohamad.hawi@nabadassociation.org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- Hussein Shouman reachable at </a:t>
            </a:r>
            <a:r>
              <a:rPr lang="en-US" sz="2400" dirty="0" smtClean="0">
                <a:solidFill>
                  <a:schemeClr val="tx1"/>
                </a:solidFill>
              </a:rPr>
              <a:t>	@</a:t>
            </a:r>
            <a:r>
              <a:rPr lang="en-US" sz="2400" dirty="0">
                <a:solidFill>
                  <a:schemeClr val="tx1"/>
                </a:solidFill>
              </a:rPr>
              <a:t>hussein.shouman@nabadassociation.org 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tx1"/>
                </a:solidFill>
              </a:rPr>
              <a:t>Dunia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Sakr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reachable at 	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      @</a:t>
            </a:r>
            <a:r>
              <a:rPr lang="en-US" sz="2400" dirty="0" smtClean="0">
                <a:solidFill>
                  <a:schemeClr val="tx1"/>
                </a:solidFill>
                <a:hlinkClick r:id="rId7"/>
              </a:rPr>
              <a:t>dunia.sakr@nabadassociation.org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 B</a:t>
            </a:r>
            <a:r>
              <a:rPr lang="en-US" sz="2400" dirty="0">
                <a:solidFill>
                  <a:schemeClr val="tx1"/>
                </a:solidFill>
              </a:rPr>
              <a:t>. Anonymous reporting mechanism: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  <a:hlinkClick r:id="rId8"/>
              </a:rPr>
              <a:t>https://ee-eu.kobotoolbox.org/x/aidAFQvS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1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606623" y="2057400"/>
            <a:ext cx="6843488" cy="290434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beneficiaries: 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Helpline: </a:t>
            </a: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Takallam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+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961 79 111 538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50759" y="935182"/>
            <a:ext cx="7186559" cy="524740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Let’s not try to understand the difference between reporting and referral.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When there is a misconduct by a staff and you inform the organization, this is called reporting. If the person who survived the misconduct requires support, we refer him/her to the services. Let’s see together what that means!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12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ISPRING_QUIZ_SHAPE0">
            <a:extLst>
              <a:ext uri="{FF2B5EF4-FFF2-40B4-BE49-F238E27FC236}">
                <a16:creationId xmlns:a16="http://schemas.microsoft.com/office/drawing/2014/main" id="{58BF4AB5-49AC-869A-1E6D-F4E204DA4C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SPRING_QUIZ_SHAPE1">
            <a:extLst>
              <a:ext uri="{FF2B5EF4-FFF2-40B4-BE49-F238E27FC236}">
                <a16:creationId xmlns:a16="http://schemas.microsoft.com/office/drawing/2014/main" id="{2351AEA1-4851-0709-3C9C-739051EB7D47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7" name="ISPRING_QUIZ_SHAPE2">
            <a:extLst>
              <a:ext uri="{FF2B5EF4-FFF2-40B4-BE49-F238E27FC236}">
                <a16:creationId xmlns:a16="http://schemas.microsoft.com/office/drawing/2014/main" id="{8FD6EC0B-2A00-57B9-161B-C56455A253CD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9" name="ISPRING_QUIZ_SHAPE3">
            <a:extLst>
              <a:ext uri="{FF2B5EF4-FFF2-40B4-BE49-F238E27FC236}">
                <a16:creationId xmlns:a16="http://schemas.microsoft.com/office/drawing/2014/main" id="{D89EAD6F-48DB-3BE4-8F5A-E22765B76FE1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1" name="ISPRING_QUIZ_SHAPE4">
            <a:extLst>
              <a:ext uri="{FF2B5EF4-FFF2-40B4-BE49-F238E27FC236}">
                <a16:creationId xmlns:a16="http://schemas.microsoft.com/office/drawing/2014/main" id="{5140A51A-DBCD-BCDA-E3B0-ECFC916F15A1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0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60919" y="805296"/>
            <a:ext cx="7186559" cy="524740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On another side, every survivor has the right to receive services of: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</a:rPr>
              <a:t>Safety and protection,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</a:rPr>
              <a:t>Medical care,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</a:rPr>
              <a:t>Psychosocial support,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</a:rPr>
              <a:t>Education,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</a:rPr>
              <a:t>Legal services, and/or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</a:rPr>
              <a:t>Support for children born as a result of sexual exploitation and abuse.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50759" y="1513840"/>
            <a:ext cx="7186559" cy="3500350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These are not provided with every complaint. The provision of services is based on the needs of every person even before the outcome of the investigation.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87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80740" y="1484026"/>
            <a:ext cx="7374107" cy="442957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Example: if a woman comes forward to inform you she was raped. You cannot wait for the outcome of the investigation before referring her to post-rape care. However, if she does not need education, you do not provide it. You only refer her to the care needed.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18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ORM_PASSING_SCORE" val="80.000000"/>
  <p:tag name="ISPRING_SCREEN_RECS_UPDATED" val="C:\Users\pc\Desktop\Nabad\safeguarding\en\lessons\report_mechanism\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ULTRA_SCORM_COURCE_TITLE" val="report_mechanism"/>
  <p:tag name="ISPRING_PRESENTATION_TITLE" val="report_mechanism"/>
  <p:tag name="ISPRING_RESOURCE_FOLDER" val="C:\Users\hp\Desktop\Projects\Nabad\Nabad\psea\en\lessons\report_mechanism"/>
  <p:tag name="ISPRING_PRESENTATION_PATH" val="C:\Users\hp\Desktop\Projects\Nabad\Nabad\psea\en\lessons\report_mechanism.pptx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3.quiz"/>
  <p:tag name="ISPRING_QUIZ_RELATIVE_PATH" val="report_mechanism\quiz\quiz3.quiz"/>
  <p:tag name="GENSWF_SLIDE_UID" val="{6147B98F-14E5-4C63-995B-CE80790F0287}:354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ISPRING_QUIZ_FULL_PATH" val="C:\Users\hp\Desktop\Projects\Nabad\Nabad\psea\en\lessons\report_mechanism\quiz\quiz3.quiz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ABD2D3FA-2BDC-4300-8269-2CE38AD23B34}:356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B300C4E7-9CE8-4F6B-873A-F99F72613F50}:355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2FECEA38-BE44-4D93-9723-CEE1D85C5F7C}:357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0E943B07-3DCD-44BF-8FA7-D50F0E1997EF}:352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70390766-1372-402E-AAC3-34CEF4DA18B8}:353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29246</TotalTime>
  <Words>235</Words>
  <Application>Microsoft Office PowerPoint</Application>
  <PresentationFormat>Widescreen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report_mechanism</dc:title>
  <dc:creator>pc</dc:creator>
  <cp:lastModifiedBy>Maher</cp:lastModifiedBy>
  <cp:revision>802</cp:revision>
  <dcterms:created xsi:type="dcterms:W3CDTF">2022-11-16T16:05:09Z</dcterms:created>
  <dcterms:modified xsi:type="dcterms:W3CDTF">2024-09-16T08:11:07Z</dcterms:modified>
</cp:coreProperties>
</file>