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43" r:id="rId2"/>
    <p:sldId id="348" r:id="rId3"/>
    <p:sldId id="349" r:id="rId4"/>
    <p:sldId id="350" r:id="rId5"/>
    <p:sldId id="351" r:id="rId6"/>
  </p:sldIdLst>
  <p:sldSz cx="12192000" cy="6858000"/>
  <p:notesSz cx="6858000" cy="9144000"/>
  <p:custDataLst>
    <p:tags r:id="rId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BDE8"/>
    <a:srgbClr val="F4F9FE"/>
    <a:srgbClr val="EEF6F1"/>
    <a:srgbClr val="E6E6E6"/>
    <a:srgbClr val="E7E9F6"/>
    <a:srgbClr val="2B2D31"/>
    <a:srgbClr val="8A8E96"/>
    <a:srgbClr val="D4D2D3"/>
    <a:srgbClr val="1C1C1C"/>
    <a:srgbClr val="CB1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88889" autoAdjust="0"/>
  </p:normalViewPr>
  <p:slideViewPr>
    <p:cSldViewPr snapToGrid="0">
      <p:cViewPr varScale="1">
        <p:scale>
          <a:sx n="64" d="100"/>
          <a:sy n="64" d="100"/>
        </p:scale>
        <p:origin x="816" y="-384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062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851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7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javascript:window.open('/next_lesson/5','_parent');" TargetMode="Externa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9249F1-71AA-A8FE-2FDD-8F7AE33F59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582926" y="259772"/>
            <a:ext cx="3609074" cy="10980378"/>
          </a:xfrm>
          <a:prstGeom prst="rect">
            <a:avLst/>
          </a:prstGeom>
        </p:spPr>
      </p:pic>
      <p:sp>
        <p:nvSpPr>
          <p:cNvPr id="8" name="Title">
            <a:extLst>
              <a:ext uri="{FF2B5EF4-FFF2-40B4-BE49-F238E27FC236}">
                <a16:creationId xmlns:a16="http://schemas.microsoft.com/office/drawing/2014/main" id="{84D4A853-C046-EFBF-ACF2-23D99B160CCB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7059184" cy="1299323"/>
          </a:xfrm>
          <a:prstGeom prst="rect">
            <a:avLst/>
          </a:prstGeom>
        </p:spPr>
        <p:txBody>
          <a:bodyPr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1518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Barriers to Reporting</a:t>
            </a:r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FBE55603-CBB1-ABDC-4570-89803679F46B}"/>
              </a:ext>
            </a:extLst>
          </p:cNvPr>
          <p:cNvSpPr txBox="1">
            <a:spLocks/>
          </p:cNvSpPr>
          <p:nvPr/>
        </p:nvSpPr>
        <p:spPr>
          <a:xfrm>
            <a:off x="443051" y="3085640"/>
            <a:ext cx="6979357" cy="5611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0" u="none" strike="noStrike" dirty="0">
                <a:solidFill>
                  <a:srgbClr val="000000"/>
                </a:solidFill>
                <a:effectLst/>
              </a:rPr>
              <a:t>What can stop them from reporting?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411079" y="690343"/>
            <a:ext cx="7768867" cy="5284430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There are several reasons that make these numbers lower than what we expected and this is because of many barriers that stop the person from reporting. These are mainly: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Stigma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Shame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Fear of retaliation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Fear of losing assistance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Not knowing how to report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Lack of trust in reporting mechanisms, etc.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411079" y="758537"/>
            <a:ext cx="7768867" cy="5198066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But there are some others that apply to aid workers too. When we talk about safeguarding, we are talking about a misconduct done by a colleague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So if you learn about a misconduct done by a colleague you still need to report to protect the victim and the organization.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43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411079" y="901397"/>
            <a:ext cx="7768867" cy="5055205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Always refrain from talking to the perpetrator about it, this might increase the risks.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657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3" name="Arrow: Pentagon 2">
            <a:hlinkClick r:id="rId7" action="ppaction://program"/>
            <a:extLst>
              <a:ext uri="{FF2B5EF4-FFF2-40B4-BE49-F238E27FC236}">
                <a16:creationId xmlns:a16="http://schemas.microsoft.com/office/drawing/2014/main" id="{3CBEA287-BC0E-5609-BCC3-6148615CA866}"/>
              </a:ext>
            </a:extLst>
          </p:cNvPr>
          <p:cNvSpPr/>
          <p:nvPr/>
        </p:nvSpPr>
        <p:spPr>
          <a:xfrm>
            <a:off x="1011383" y="2992131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Lesson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593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F3456DDD-EE9B-4E1A-B46F-0213B0102D46}"/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_SCORM_PASSING_SCORE" val="0.000000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_SCREEN_RECS_UPDATED" val="C:\Users\pc\Desktop\Nabad\safeguarding\en\lessons\barriers_reporting\"/>
  <p:tag name="ISPRING_RESOURCE_FOLDER" val="C:\Users\pc\Desktop\Nabad\safeguarding\en\lessons\barriers_reporting\"/>
  <p:tag name="ISPRING_PRESENTATION_PATH" val="C:\Users\pc\Desktop\Nabad\safeguarding\en\lessons\barriers_reporting.pptx"/>
  <p:tag name="ISPRING_ULTRA_SCORM_COURCE_TITLE" val="barriers_reporting"/>
  <p:tag name="ISPRING_PRESENTATION_TITLE" val="barriers_reporting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true,&quot;showSlideOnlyButton&quot;:true,&quot;showTimer&quot;:tru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1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C_MENU_OFF&quot;:&quot;Off&quot;,&quot;PB_CC_MENU_ON&quot;:&quot;On&quot;,&quot;PB_CC_MENU_TITLE&quot;:&quot;Notes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timer,slideNumber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OUTPUT_FOLDER" val="[[&quot;\uFFFD\uFFFDzV{57C549E0-46E2-4BE2-A8C6-FFFABDEA4AE1}&quot;,&quot;C:\\Users\\hp\\Desktop\\Projects\\Nabad\\Nabad\\safeguarding\\en\\lessons&quot;],[&quot;N\uFFFD\u0018\u0012{FE710B7D-E998-49F5-8687-981FF794AE92}&quot;,&quot;C:\\Users\\pc\\Desktop\\Nabad\\safeguarding\\en\\lessons&quot;]]"/>
  <p:tag name="ISPRING_SCORM_RATE_QUIZZE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440B199F-0EF8-4677-B321-7E6C6A95C1B3}:351"/>
  <p:tag name="ISPRING_PLAYER_LAYOUT_TYPE" val="Full"/>
  <p:tag name="ISPRING_SLIDE_BRANCHING_PROPERTIES" val="&lt;BranchingProperties&gt;&lt;nextAction&gt;&lt;action&gt;1&lt;/action&gt;&lt;/nextAction&gt;&lt;prevAction&gt;&lt;action&gt;0&lt;/action&gt;&lt;/prevAction&gt;&lt;lock&gt;0&lt;/lock&gt;&lt;/BranchingProperties&gt;&#10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0&lt;/action&gt;&lt;/nextAction&gt;&lt;prevAction&gt;&lt;action&gt;1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GENSWF_SLIDE_UID" val="{AA64E7B7-BDC1-498F-BCBE-0E77E1576231}:348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5A1C97C3-B39F-4AC1-979F-0ABBC504667B}:349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DC2995D2-DB41-4D52-8DA3-971C89F80179}:35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28483</TotalTime>
  <Words>140</Words>
  <Application>Microsoft Office PowerPoint</Application>
  <PresentationFormat>Widescreen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Open Sans</vt:lpstr>
      <vt:lpstr>Tw Cen MT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barriers_reporting</dc:title>
  <dc:creator>pc</dc:creator>
  <cp:lastModifiedBy>Maher</cp:lastModifiedBy>
  <cp:revision>740</cp:revision>
  <dcterms:created xsi:type="dcterms:W3CDTF">2022-11-16T16:05:09Z</dcterms:created>
  <dcterms:modified xsi:type="dcterms:W3CDTF">2024-09-16T08:25:43Z</dcterms:modified>
</cp:coreProperties>
</file>