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43" r:id="rId2"/>
    <p:sldId id="348" r:id="rId3"/>
    <p:sldId id="351" r:id="rId4"/>
  </p:sldIdLst>
  <p:sldSz cx="12192000" cy="6858000"/>
  <p:notesSz cx="6858000" cy="9144000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12','_parent');" TargetMode="Externa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588525" y="2129677"/>
            <a:ext cx="7059184" cy="1299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Quiz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6" name="ISPRING_QUIZ_SHAPE0">
            <a:extLst>
              <a:ext uri="{FF2B5EF4-FFF2-40B4-BE49-F238E27FC236}">
                <a16:creationId xmlns:a16="http://schemas.microsoft.com/office/drawing/2014/main" id="{FBFBBCB6-44BC-D875-E32E-17F952D911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SPRING_QUIZ_SHAPE1">
            <a:extLst>
              <a:ext uri="{FF2B5EF4-FFF2-40B4-BE49-F238E27FC236}">
                <a16:creationId xmlns:a16="http://schemas.microsoft.com/office/drawing/2014/main" id="{6BF963F1-882C-1C96-DF6D-229C13D2166E}"/>
              </a:ext>
            </a:extLst>
          </p:cNvPr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9" name="ISPRING_QUIZ_SHAPE2">
            <a:extLst>
              <a:ext uri="{FF2B5EF4-FFF2-40B4-BE49-F238E27FC236}">
                <a16:creationId xmlns:a16="http://schemas.microsoft.com/office/drawing/2014/main" id="{F78275AE-03C3-5B82-8297-3DF1D1693AA1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21" name="ISPRING_QUIZ_SHAPE3">
            <a:extLst>
              <a:ext uri="{FF2B5EF4-FFF2-40B4-BE49-F238E27FC236}">
                <a16:creationId xmlns:a16="http://schemas.microsoft.com/office/drawing/2014/main" id="{DADDF6DE-9558-3C0A-768E-C275FFAF0391}"/>
              </a:ext>
            </a:extLst>
          </p:cNvPr>
          <p:cNvPicPr>
            <a:picLocks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22" name="ISPRING_QUIZ_SHAPE4">
            <a:extLst>
              <a:ext uri="{FF2B5EF4-FFF2-40B4-BE49-F238E27FC236}">
                <a16:creationId xmlns:a16="http://schemas.microsoft.com/office/drawing/2014/main" id="{FB000010-1E3A-09C8-B128-BFF07FFFA6D7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Certificate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SCREEN_RECS_UPDATED" val="C:\Users\pc\Desktop\Nabad\safeguarding\en\lessons\quiz\"/>
  <p:tag name="ISPRING_ULTRA_SCORM_COURCE_TITLE" val="quiz"/>
  <p:tag name="ISPRING_SCORM_RATE_QUIZZES" val="1"/>
  <p:tag name="ISPRING_PRESENTATION_TITLE" val="quiz"/>
  <p:tag name="ISPRING_SCORM_PASSING_SCORE" val="50.000000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RESOURCE_FOLDER" val="C:\Users\hp\Desktop\Projects\Nabad\Nabad\safeguarding\en\lessons\quiz"/>
  <p:tag name="ISPRING_PRESENTATION_PATH" val="C:\Users\hp\Desktop\Projects\Nabad\Nabad\safeguarding\en\lessons\quiz.pptx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ISPRING_QUIZ_SHAPES_ADDED" val="1"/>
  <p:tag name="ISPRING_RESOURCE_QUIZ" val="quiz1.quiz"/>
  <p:tag name="ISPRING_QUIZ_RELATIVE_PATH" val="quiz\quiz\quiz1.quiz"/>
  <p:tag name="ISPRING_QUIZ_FULL_PATH" val="C:\Users\hp\Desktop\Projects\Nabad\Nabad\safeguarding\en\lessons\quiz\quiz\quiz1.quiz"/>
  <p:tag name="ISPRING_SLIDE_QUIZ_PROPERTIES" val="&lt;QuizProperties&gt;&lt;passAction&gt;&lt;action&gt;3&lt;/action&gt;&lt;/passAction&gt;&lt;failAction&gt;&lt;action&gt;1&lt;/action&gt;&lt;/failAction&gt;&lt;viewSlidesPolicy&gt;0&lt;/viewSlidesPolicy&gt;&lt;allowInterrupt&gt;1&lt;/allowInterrupt&gt;&lt;restartFailedQuiz&gt;0&lt;/restartFailedQuiz&gt;&lt;/Quiz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28550</TotalTime>
  <Words>16</Words>
  <Application>Microsoft Office PowerPoint</Application>
  <PresentationFormat>Widescreen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pc</dc:creator>
  <cp:lastModifiedBy>Maher</cp:lastModifiedBy>
  <cp:revision>770</cp:revision>
  <dcterms:created xsi:type="dcterms:W3CDTF">2022-11-16T16:05:09Z</dcterms:created>
  <dcterms:modified xsi:type="dcterms:W3CDTF">2024-09-16T08:45:11Z</dcterms:modified>
</cp:coreProperties>
</file>