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javascript:window.open('/next_lesson/7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34" y="1299361"/>
            <a:ext cx="2986637" cy="9126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357" y="1044528"/>
            <a:ext cx="2986637" cy="9126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62" y="1528167"/>
            <a:ext cx="3368268" cy="10292452"/>
          </a:xfrm>
          <a:prstGeom prst="rect">
            <a:avLst/>
          </a:prstGeom>
        </p:spPr>
      </p:pic>
      <p:sp>
        <p:nvSpPr>
          <p:cNvPr id="7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1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4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65" y="433885"/>
            <a:ext cx="3368268" cy="102924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RESOURCE_FOLDER" val="C:\Users\hp\Desktop\Projects\Nabad\Nabad\psea\en\lessons\conclusion\"/>
  <p:tag name="ISPRING_PRESENTATION_PATH" val="C:\Users\hp\Desktop\Projects\Nabad\Nabad\psea\en\lessons\conclusion.pptx"/>
  <p:tag name="ISPRING_SCREEN_RECS_UPDATED" val="C:\Users\hp\Desktop\Projects\Nabad\Nabad\psea\en\lessons\conclusion\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ULTRA_SCORM_COURCE_TITLE" val="conclusion"/>
  <p:tag name="ISPRING_PRESENTATION_TITLE" val="conclusion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GENSWF_SLIDE_UID" val="{17671440-36C3-4252-A5C6-AFF69149A719}:352"/>
  <p:tag name="ISPRING_QUIZ_FULL_PATH" val="C:\Users\hp\Desktop\Projects\Nabad\Nabad\psea\en\lessons\conclusion\quiz\quiz2.quiz"/>
  <p:tag name="ISPRING_QUIZ_RELATIVE_PATH" val="conclusion\quiz\quiz2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28583</TotalTime>
  <Words>19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pc</dc:creator>
  <cp:lastModifiedBy>Maher</cp:lastModifiedBy>
  <cp:revision>795</cp:revision>
  <dcterms:created xsi:type="dcterms:W3CDTF">2022-11-16T16:05:09Z</dcterms:created>
  <dcterms:modified xsi:type="dcterms:W3CDTF">2024-09-19T06:29:05Z</dcterms:modified>
</cp:coreProperties>
</file>