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3" r:id="rId2"/>
    <p:sldId id="348" r:id="rId3"/>
    <p:sldId id="352" r:id="rId4"/>
    <p:sldId id="349" r:id="rId5"/>
    <p:sldId id="350" r:id="rId6"/>
    <p:sldId id="353" r:id="rId7"/>
    <p:sldId id="351" r:id="rId8"/>
  </p:sldIdLst>
  <p:sldSz cx="12192000" cy="6858000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0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8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hyperlink" Target="javascript:window.open('/next_lesson/11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Key Messages to Community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211249"/>
            <a:ext cx="6979357" cy="707042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Information to share with the community when possible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98" y="232336"/>
            <a:ext cx="3094166" cy="11773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797626"/>
            <a:ext cx="7768867" cy="27743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Finally, here are a few messages that you should always make sure to share with the community to empower them to report misconducts when they happen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42" y="1514007"/>
            <a:ext cx="2834662" cy="77611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316318" y="1888760"/>
            <a:ext cx="8053147" cy="285179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Humanitarian aid is free and should be given without exchange of favors.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Staff have a duty to treat you with dignity and respect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2" y="644577"/>
            <a:ext cx="3379422" cy="925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123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86030" y="869430"/>
            <a:ext cx="7863491" cy="459908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If </a:t>
            </a:r>
            <a:r>
              <a:rPr lang="en-US" sz="2800" dirty="0">
                <a:solidFill>
                  <a:schemeClr val="tx1"/>
                </a:solidFill>
              </a:rPr>
              <a:t>you experience misconduct by any aid worker or related personnel, it is not your fault, and you have the right to report it directly to the organization or to a humanitarian worker you trust.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the misconduct constitutes criminal acts, you have the right also to report to the police.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4" y="581891"/>
            <a:ext cx="3488921" cy="95524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286744" y="1064301"/>
            <a:ext cx="7768866" cy="4082832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Reporting incidents/concerns does not affect your access to services at any humanitarian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Reports are handled safely &amp; confidentially. Your name or information will not be shared without your consent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861" y="241185"/>
            <a:ext cx="3004224" cy="11430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26069" y="1798820"/>
            <a:ext cx="7577253" cy="244890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Survivors </a:t>
            </a:r>
            <a:r>
              <a:rPr lang="en-US" sz="2800" dirty="0">
                <a:solidFill>
                  <a:schemeClr val="tx1"/>
                </a:solidFill>
              </a:rPr>
              <a:t>have the right to access safety, protection, psychosocial, medical, and legal support, and any other relevant services.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52" y="0"/>
            <a:ext cx="3073951" cy="11696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11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36" y="536920"/>
            <a:ext cx="3488921" cy="95524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key_message_community"/>
  <p:tag name="ISPRING_PRESENTATION_TITLE" val="key_message_community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key_message_community\"/>
  <p:tag name="ISPRING_RESOURCE_FOLDER" val="C:\Users\hp\Desktop\Projects\Nabad\Nabad\psea\en\lessons\key_message_community\"/>
  <p:tag name="ISPRING_PRESENTATION_PATH" val="C:\Users\hp\Desktop\Projects\Nabad\Nabad\psea\en\lessons\key_message_community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225F37F8-F936-4634-95A8-17805A18E1AF}:3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C73621C1-D4EF-4C84-A47E-E3F0FA1EFBC1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29170</TotalTime>
  <Words>186</Words>
  <Application>Microsoft Office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key_message_community</dc:title>
  <dc:creator>pc</dc:creator>
  <cp:lastModifiedBy>Maher</cp:lastModifiedBy>
  <cp:revision>763</cp:revision>
  <dcterms:created xsi:type="dcterms:W3CDTF">2022-11-16T16:05:09Z</dcterms:created>
  <dcterms:modified xsi:type="dcterms:W3CDTF">2024-09-19T06:21:22Z</dcterms:modified>
</cp:coreProperties>
</file>