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3" r:id="rId2"/>
    <p:sldId id="348" r:id="rId3"/>
    <p:sldId id="352" r:id="rId4"/>
    <p:sldId id="351" r:id="rId5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7','_parent');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256813" y="2041149"/>
            <a:ext cx="7591676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Impact of Misconduct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2" y="3340472"/>
            <a:ext cx="6979357" cy="56111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i="0" u="none" strike="noStrike" dirty="0" smtClean="0">
              <a:solidFill>
                <a:srgbClr val="000000"/>
              </a:solidFill>
              <a:effectLst/>
            </a:endParaRPr>
          </a:p>
          <a:p>
            <a:r>
              <a:rPr lang="en-US" sz="2400" i="0" u="none" strike="noStrike" dirty="0" smtClean="0">
                <a:solidFill>
                  <a:srgbClr val="000000"/>
                </a:solidFill>
                <a:effectLst/>
              </a:rPr>
              <a:t>What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is the impact of these misconducts?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02714" y="1257300"/>
            <a:ext cx="6720617" cy="30757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What is the impact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Individual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Family and friends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6773A-DB2E-49EF-C65F-96FDBAD0E1F9}"/>
              </a:ext>
            </a:extLst>
          </p:cNvPr>
          <p:cNvSpPr/>
          <p:nvPr/>
        </p:nvSpPr>
        <p:spPr>
          <a:xfrm>
            <a:off x="606886" y="4675008"/>
            <a:ext cx="424566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5" name="ISPRING_QUIZ_SHAPE0">
            <a:extLst>
              <a:ext uri="{FF2B5EF4-FFF2-40B4-BE49-F238E27FC236}">
                <a16:creationId xmlns:a16="http://schemas.microsoft.com/office/drawing/2014/main" id="{8C08577A-AA0D-3BB8-52B0-A17B31E9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SPRING_QUIZ_SHAPE1">
            <a:extLst>
              <a:ext uri="{FF2B5EF4-FFF2-40B4-BE49-F238E27FC236}">
                <a16:creationId xmlns:a16="http://schemas.microsoft.com/office/drawing/2014/main" id="{E51F8D70-FA3D-EC89-525E-D32D1BD5DAE7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8" name="ISPRING_QUIZ_SHAPE2">
            <a:extLst>
              <a:ext uri="{FF2B5EF4-FFF2-40B4-BE49-F238E27FC236}">
                <a16:creationId xmlns:a16="http://schemas.microsoft.com/office/drawing/2014/main" id="{7FC9DBEF-7C64-D4DF-DB36-6D63F21DD5A6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1" name="ISPRING_QUIZ_SHAPE3">
            <a:extLst>
              <a:ext uri="{FF2B5EF4-FFF2-40B4-BE49-F238E27FC236}">
                <a16:creationId xmlns:a16="http://schemas.microsoft.com/office/drawing/2014/main" id="{93C717E2-02E2-EA09-D1B7-4FE7407BAD2F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2" name="ISPRING_QUIZ_SHAPE4">
            <a:extLst>
              <a:ext uri="{FF2B5EF4-FFF2-40B4-BE49-F238E27FC236}">
                <a16:creationId xmlns:a16="http://schemas.microsoft.com/office/drawing/2014/main" id="{321D3BBD-E7F0-3ECF-57D4-25B4423F3A83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RESOURCE_FOLDER" val="C:\Users\pc\Desktop\Nabad\safeguarding\en\lessons\impact_misconduct\"/>
  <p:tag name="ISPRING_PRESENTATION_PATH" val="C:\Users\pc\Desktop\Nabad\safeguarding\en\lessons\impact_misconduct.pptx"/>
  <p:tag name="ISPRING_SCREEN_RECS_UPDATED" val="C:\Users\pc\Desktop\Nabad\safeguarding\en\lessons\impact_misconduct\"/>
  <p:tag name="ISPRING_ULTRA_SCORM_COURCE_TITLE" val="impact_misconduct"/>
  <p:tag name="ISPRING_PRESENTATION_TITLE" val="impact_misconduct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ORM_RATE_QUIZZES" val="0"/>
  <p:tag name="ISPRING_SCORM_PASSING_SCORE" val="0.0000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FULL_PATH" val="C:\Users\pc\Desktop\Nabad\safeguarding\en\lessons\impact_misconduct\quiz\quiz2.quiz"/>
  <p:tag name="ISPRING_QUIZ_RELATIVE_PATH" val="impact_misconduct\quiz\quiz2.quiz"/>
  <p:tag name="GENSWF_SLIDE_UID" val="{17671440-36C3-4252-A5C6-AFF69149A719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28558</TotalTime>
  <Words>41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impact_misconduct</dc:title>
  <dc:creator>pc</dc:creator>
  <cp:lastModifiedBy>Maher</cp:lastModifiedBy>
  <cp:revision>780</cp:revision>
  <dcterms:created xsi:type="dcterms:W3CDTF">2022-11-16T16:05:09Z</dcterms:created>
  <dcterms:modified xsi:type="dcterms:W3CDTF">2024-09-19T05:36:50Z</dcterms:modified>
</cp:coreProperties>
</file>