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52" r:id="rId3"/>
    <p:sldId id="348" r:id="rId4"/>
    <p:sldId id="353" r:id="rId5"/>
    <p:sldId id="354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660" autoAdjust="0"/>
  </p:normalViewPr>
  <p:slideViewPr>
    <p:cSldViewPr snapToGrid="0">
      <p:cViewPr varScale="1">
        <p:scale>
          <a:sx n="64" d="100"/>
          <a:sy n="64" d="100"/>
        </p:scale>
        <p:origin x="816" y="-384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1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5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@hussein.shouman@nabadassociation.org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@mohamad.hawi@nabadassociation.org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hyperlink" Target="https://ee-eu.kobotoolbox.org/x/aidAFQvS" TargetMode="External"/><Relationship Id="rId4" Type="http://schemas.openxmlformats.org/officeDocument/2006/relationships/notesSlide" Target="../notesSlides/notesSlide2.xml"/><Relationship Id="rId9" Type="http://schemas.openxmlformats.org/officeDocument/2006/relationships/hyperlink" Target="mailto:@naji.rifai@nabadassociation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+961%2079%20111%20538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0','_parent');" TargetMode="Externa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741578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Reporting Mechanism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How to report?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394855"/>
            <a:ext cx="7711896" cy="5611089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Reporting mechanisms at NABAD:</a:t>
            </a:r>
          </a:p>
          <a:p>
            <a:r>
              <a:rPr lang="en-US" sz="2400" dirty="0">
                <a:solidFill>
                  <a:schemeClr val="tx1"/>
                </a:solidFill>
              </a:rPr>
              <a:t>1- For staff: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A. Focal points: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- Mohamad Hawi reachable at 	</a:t>
            </a:r>
            <a:r>
              <a:rPr lang="en-US" sz="2400" dirty="0">
                <a:solidFill>
                  <a:schemeClr val="tx1"/>
                </a:solidFill>
                <a:hlinkClick r:id="rId7"/>
              </a:rPr>
              <a:t>@mohamad.hawi@nabadassociation.org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- Hussein Shouman reachable at 	</a:t>
            </a:r>
            <a:r>
              <a:rPr lang="en-US" sz="2400" dirty="0">
                <a:solidFill>
                  <a:schemeClr val="tx1"/>
                </a:solidFill>
                <a:hlinkClick r:id="rId8"/>
              </a:rPr>
              <a:t>@hussein.shouman@nabadassociation.org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- </a:t>
            </a:r>
            <a:r>
              <a:rPr lang="en-US" sz="2400" dirty="0" err="1">
                <a:solidFill>
                  <a:schemeClr val="tx1"/>
                </a:solidFill>
              </a:rPr>
              <a:t>Naji</a:t>
            </a:r>
            <a:r>
              <a:rPr lang="en-US" sz="2400" dirty="0">
                <a:solidFill>
                  <a:schemeClr val="tx1"/>
                </a:solidFill>
              </a:rPr>
              <a:t> Rifai reachable at 	</a:t>
            </a:r>
            <a:r>
              <a:rPr lang="en-US" sz="2400" dirty="0">
                <a:solidFill>
                  <a:schemeClr val="tx1"/>
                </a:solidFill>
                <a:hlinkClick r:id="rId9"/>
              </a:rPr>
              <a:t>@naji.rifai@nabadassociation.org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B. Anonymous reporting mechanism: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hlinkClick r:id="rId10"/>
              </a:rPr>
              <a:t>https://ee-eu.kobotoolbox.org/x/aidAFQvS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7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854439" y="1982449"/>
            <a:ext cx="6365677" cy="221326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For beneficiaries: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Helpline: </a:t>
            </a:r>
            <a:r>
              <a:rPr lang="en-US" sz="2800" dirty="0" err="1">
                <a:solidFill>
                  <a:schemeClr val="tx1"/>
                </a:solidFill>
              </a:rPr>
              <a:t>Takallam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hlinkClick r:id="rId7" action="ppaction://hlinkfile"/>
              </a:rPr>
              <a:t>+961 79 111 538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50759" y="935182"/>
            <a:ext cx="7186559" cy="52474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Before proceeding, it is very </a:t>
            </a:r>
            <a:r>
              <a:rPr lang="en-US" sz="2800" dirty="0" smtClean="0">
                <a:solidFill>
                  <a:schemeClr val="tx1"/>
                </a:solidFill>
              </a:rPr>
              <a:t>important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dirty="0">
                <a:solidFill>
                  <a:schemeClr val="tx1"/>
                </a:solidFill>
              </a:rPr>
              <a:t>understand the difference between reporting and referral.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Reporting: Informing the organization when a misconduct is done by an aid worker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Note: We report with or without the details of the survivor based on his/her preferences.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12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58BF4AB5-49AC-869A-1E6D-F4E204DA4C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SPRING_QUIZ_SHAPE1">
            <a:extLst>
              <a:ext uri="{FF2B5EF4-FFF2-40B4-BE49-F238E27FC236}">
                <a16:creationId xmlns:a16="http://schemas.microsoft.com/office/drawing/2014/main" id="{2351AEA1-4851-0709-3C9C-739051EB7D47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>
            <a:extLst>
              <a:ext uri="{FF2B5EF4-FFF2-40B4-BE49-F238E27FC236}">
                <a16:creationId xmlns:a16="http://schemas.microsoft.com/office/drawing/2014/main" id="{8FD6EC0B-2A00-57B9-161B-C56455A253CD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9" name="ISPRING_QUIZ_SHAPE3">
            <a:extLst>
              <a:ext uri="{FF2B5EF4-FFF2-40B4-BE49-F238E27FC236}">
                <a16:creationId xmlns:a16="http://schemas.microsoft.com/office/drawing/2014/main" id="{D89EAD6F-48DB-3BE4-8F5A-E22765B76FE1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>
            <a:extLst>
              <a:ext uri="{FF2B5EF4-FFF2-40B4-BE49-F238E27FC236}">
                <a16:creationId xmlns:a16="http://schemas.microsoft.com/office/drawing/2014/main" id="{5140A51A-DBCD-BCDA-E3B0-ECFC916F15A1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0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report_mechanism"/>
  <p:tag name="ISPRING_PRESENTATION_TITLE" val="report_mechanism"/>
  <p:tag name="ISPRING_RESOURCE_FOLDER" val="C:\Users\hp\Desktop\Projects\Nabad\Nabad\safeguarding\en\lessons\report_mechanism"/>
  <p:tag name="ISPRING_PRESENTATION_PATH" val="C:\Users\hp\Desktop\Projects\Nabad\Nabad\safeguarding\en\lessons\report_mechanism.pptx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REEN_RECS_UPDATED" val="C:\Users\hp\Desktop\Projects\Nabad\Nabad\safeguarding\en\lessons\report_mechanism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RELATIVE_PATH" val="report_mechanism\quiz\quiz3.quiz"/>
  <p:tag name="GENSWF_SLIDE_UID" val="{6147B98F-14E5-4C63-995B-CE80790F0287}:354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safeguarding\en\lessons\report_mechanism\quiz\quiz3.qui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0E943B07-3DCD-44BF-8FA7-D50F0E1997EF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70390766-1372-402E-AAC3-34CEF4DA18B8}:353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28567</TotalTime>
  <Words>100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report_mechanism</dc:title>
  <dc:creator>pc</dc:creator>
  <cp:lastModifiedBy>Maher</cp:lastModifiedBy>
  <cp:revision>799</cp:revision>
  <dcterms:created xsi:type="dcterms:W3CDTF">2022-11-16T16:05:09Z</dcterms:created>
  <dcterms:modified xsi:type="dcterms:W3CDTF">2024-09-19T05:50:09Z</dcterms:modified>
</cp:coreProperties>
</file>