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43" r:id="rId2"/>
    <p:sldId id="348" r:id="rId3"/>
    <p:sldId id="349" r:id="rId4"/>
    <p:sldId id="350" r:id="rId5"/>
    <p:sldId id="351" r:id="rId6"/>
  </p:sldIdLst>
  <p:sldSz cx="12192000" cy="6858000"/>
  <p:notesSz cx="6858000" cy="9144000"/>
  <p:custDataLst>
    <p:tags r:id="rId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062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5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11','_parent');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2926" y="259772"/>
            <a:ext cx="3609074" cy="1098037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7059184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Messages to Community</a:t>
            </a:r>
            <a:endParaRPr lang="ru-RU" sz="5400" dirty="0">
              <a:solidFill>
                <a:srgbClr val="1518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2" y="3211249"/>
            <a:ext cx="6979357" cy="707042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u="none" strike="noStrike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share with the community when possible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2323476"/>
            <a:ext cx="7662656" cy="2653258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here are a few messages that you should always make sure to share with the community to empower them to report misconducts when they happen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304868" y="569626"/>
            <a:ext cx="7768867" cy="5888239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Humanitarian aid is free and should be given without exchange of favors.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Staff have a duty to treat you with dignity and respect.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experience misconduct by any aid worker or related personnel, it is not your fault, and you have the right to report it directly to the organization or to a humanitarian worker you trust.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the misconduct constitutes criminal acts, you have the right also to report to the police.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430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1272993"/>
            <a:ext cx="7768867" cy="5055205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Reporting incidents/concerns does not affect your access to services at any humanitarian organization.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Reports are handled safely &amp; confidentially. Your name or information will not be shared without your consent.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Survivors have the right to access safety, protection, psychosocial, medical, and legal support, and any other relevant services.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57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Lesson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_SCORM_PASSING_SCORE" val="0.000000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LTRA_SCORM_COURCE_TITLE" val="key_message_community"/>
  <p:tag name="ISPRING_PRESENTATION_TITLE" val="key_message_community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  <p:tag name="ISPRING_SCREEN_RECS_UPDATED" val="C:\Users\hp\Desktop\Projects\remove large files\Nabad\safeguarding\en\lessons\key_message_community_1\"/>
  <p:tag name="ISPRING_RESOURCE_FOLDER" val="C:\Users\hp\Desktop\Projects\remove large files\Nabad\safeguarding\en\lessons\key_message_community_1\"/>
  <p:tag name="ISPRING_RESOURCE_FOLDER_STATIC" val="C:\Users\hp\Desktop\Projects\remove large files\Nabad\safeguarding\en\lessons\key_message_community_1\"/>
  <p:tag name="ISPRING_PRESENTATION_PATH" val="C:\Users\hp\Desktop\Projects\remove large files\Nabad\safeguarding\en\lessons\key_message_community.pptx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false,&quot;showSlideOnlyButton&quot;:true,&quot;showSubtitlesButton&quot;:fals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2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AUDIO_SUBTITLES_LABEL&quot;:&quot;Closed Captions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SUBTITLES&quot;:&quot;Closed Captions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5A1C97C3-B39F-4AC1-979F-0ABBC504667B}:349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DC2995D2-DB41-4D52-8DA3-971C89F80179}:35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28488</TotalTime>
  <Words>184</Words>
  <Application>Microsoft Office PowerPoint</Application>
  <PresentationFormat>Widescreen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Open Sans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key_message_community</dc:title>
  <dc:creator>pc</dc:creator>
  <cp:lastModifiedBy>Maher</cp:lastModifiedBy>
  <cp:revision>748</cp:revision>
  <dcterms:created xsi:type="dcterms:W3CDTF">2022-11-16T16:05:09Z</dcterms:created>
  <dcterms:modified xsi:type="dcterms:W3CDTF">2024-09-22T08:23:49Z</dcterms:modified>
</cp:coreProperties>
</file>