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3" r:id="rId2"/>
    <p:sldId id="348" r:id="rId3"/>
    <p:sldId id="351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2','_parent');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588525" y="2129677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Quiz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6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Certificate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quiz"/>
  <p:tag name="ISPRING_SCORM_RATE_QUIZZES" val="1"/>
  <p:tag name="ISPRING_PRESENTATION_TITLE" val="quiz"/>
  <p:tag name="ISPRING_SCORM_PASSING_SCORE" val="50.000000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RESOURCE_FOLDER" val="C:\Users\hp\Desktop\Projects\remove large files\Nabad\safeguarding\en\lessons\quiz_1\"/>
  <p:tag name="ISPRING_RESOURCE_FOLDER_STATIC" val="C:\Users\hp\Desktop\Projects\remove large files\Nabad\safeguarding\en\lessons\quiz_1\"/>
  <p:tag name="ISPRING_PRESENTATION_PATH" val="C:\Users\hp\Desktop\Projects\remove large files\Nabad\safeguarding\en\lessons\quiz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REEN_RECS_UPDATED" val="C:\Users\hp\Desktop\Projects\remove large files\Nabad\safeguarding\en\lessons\quiz_1\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SHAPES_ADDED" val="1"/>
  <p:tag name="ISPRING_RESOURCE_QUIZ" val="quiz1.quiz"/>
  <p:tag name="ISPRING_SLIDE_QUIZ_PROPERTIES" val="&lt;QuizProperties&gt;&lt;passAction&gt;&lt;action&gt;3&lt;/action&gt;&lt;/passAction&gt;&lt;failAction&gt;&lt;action&gt;1&lt;/action&gt;&lt;/failAction&gt;&lt;viewSlidesPolicy&gt;0&lt;/viewSlidesPolicy&gt;&lt;allowInterrupt&gt;1&lt;/allowInterrupt&gt;&lt;restartFailedQuiz&gt;0&lt;/restartFailedQuiz&gt;&lt;/QuizProperties&gt;&#10;"/>
  <p:tag name="ISPRING_QUIZ_FULL_PATH" val="C:\Users\hp\Desktop\Projects\remove large files\Nabad\safeguarding\en\lessons\quiz_1\quiz\quiz1.quiz"/>
  <p:tag name="ISPRING_QUIZ_RELATIVE_PATH" val="quiz_1\quiz\quiz1.qui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28552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pc</dc:creator>
  <cp:lastModifiedBy>Maher</cp:lastModifiedBy>
  <cp:revision>775</cp:revision>
  <dcterms:created xsi:type="dcterms:W3CDTF">2022-11-16T16:05:09Z</dcterms:created>
  <dcterms:modified xsi:type="dcterms:W3CDTF">2024-09-22T08:23:43Z</dcterms:modified>
</cp:coreProperties>
</file>