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43" r:id="rId2"/>
    <p:sldId id="352" r:id="rId3"/>
    <p:sldId id="348" r:id="rId4"/>
    <p:sldId id="353" r:id="rId5"/>
    <p:sldId id="354" r:id="rId6"/>
    <p:sldId id="351" r:id="rId7"/>
  </p:sldIdLst>
  <p:sldSz cx="12192000" cy="6858000"/>
  <p:notesSz cx="6858000" cy="9144000"/>
  <p:custDataLst>
    <p:tags r:id="rId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1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  <p15:guide id="4" pos="1050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1822" userDrawn="1">
          <p15:clr>
            <a:srgbClr val="A4A3A4"/>
          </p15:clr>
        </p15:guide>
        <p15:guide id="7" pos="4089" userDrawn="1">
          <p15:clr>
            <a:srgbClr val="A4A3A4"/>
          </p15:clr>
        </p15:guide>
        <p15:guide id="8" orient="horz" pos="935" userDrawn="1">
          <p15:clr>
            <a:srgbClr val="A4A3A4"/>
          </p15:clr>
        </p15:guide>
        <p15:guide id="9" orient="horz" pos="1548" userDrawn="1">
          <p15:clr>
            <a:srgbClr val="A4A3A4"/>
          </p15:clr>
        </p15:guide>
        <p15:guide id="10" orient="horz" pos="1865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BDE8"/>
    <a:srgbClr val="F4F9FE"/>
    <a:srgbClr val="EEF6F1"/>
    <a:srgbClr val="E6E6E6"/>
    <a:srgbClr val="E7E9F6"/>
    <a:srgbClr val="2B2D31"/>
    <a:srgbClr val="8A8E96"/>
    <a:srgbClr val="D4D2D3"/>
    <a:srgbClr val="1C1C1C"/>
    <a:srgbClr val="CB1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88660" autoAdjust="0"/>
  </p:normalViewPr>
  <p:slideViewPr>
    <p:cSldViewPr snapToGrid="0">
      <p:cViewPr varScale="1">
        <p:scale>
          <a:sx n="64" d="100"/>
          <a:sy n="64" d="100"/>
        </p:scale>
        <p:origin x="816" y="48"/>
      </p:cViewPr>
      <p:guideLst>
        <p:guide pos="551"/>
        <p:guide pos="7242"/>
        <p:guide orient="horz" pos="572"/>
        <p:guide pos="1050"/>
        <p:guide pos="892"/>
        <p:guide pos="1822"/>
        <p:guide pos="4089"/>
        <p:guide orient="horz" pos="935"/>
        <p:guide orient="horz" pos="1548"/>
        <p:guide orient="horz" pos="1865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716A-96FF-444E-85A3-889DB32D1FBA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4AF92-FB35-FC4B-A1DD-7C909C20A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9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41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312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39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958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468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7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1CEF-5393-49C8-E814-5D0182F62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FBD13A-9645-6D44-4198-1257C7D5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4E263-11EA-F401-7D23-FFF13CB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BBA30-AC61-FD5F-A30A-8F7F55C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EB8817-89CA-16BA-9C5C-02E9988E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9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7FD6E9-04CF-0ECF-F2D5-B97391F0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C9D09D-F826-F4A7-2448-ECE2E73A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DEDE80-1EE4-26C3-70E6-CC44122B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31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758A0-C414-C012-F982-939A9257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45D5D5-E5E4-75EB-3292-5A07B384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62A78F-8DCC-D664-9E19-C3F8F63A9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D0C9-DCEA-F448-A25E-CBBFA477327C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06A17C-F606-918A-E18B-C87889502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1D7577-B7D2-14C7-3915-B63A5EEEF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9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@hussein.shouman@nabadassociation.org" TargetMode="External"/><Relationship Id="rId3" Type="http://schemas.openxmlformats.org/officeDocument/2006/relationships/slideLayout" Target="../slideLayouts/slideLayout2.xml"/><Relationship Id="rId7" Type="http://schemas.openxmlformats.org/officeDocument/2006/relationships/hyperlink" Target="mailto:@mohamad.hawi@nabadassociation.org" TargetMode="Externa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10" Type="http://schemas.openxmlformats.org/officeDocument/2006/relationships/hyperlink" Target="https://ee-eu.kobotoolbox.org/x/aidAFQvS" TargetMode="External"/><Relationship Id="rId4" Type="http://schemas.openxmlformats.org/officeDocument/2006/relationships/notesSlide" Target="../notesSlides/notesSlide2.xml"/><Relationship Id="rId9" Type="http://schemas.openxmlformats.org/officeDocument/2006/relationships/hyperlink" Target="mailto:@naji.rifai@nabadassociation.or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+961%2079%20111%20538" TargetMode="Externa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javascript:window.open('/next_lesson/10','_parent');" TargetMode="Externa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9249F1-71AA-A8FE-2FDD-8F7AE33F594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582926" y="259772"/>
            <a:ext cx="3609074" cy="10980378"/>
          </a:xfrm>
          <a:prstGeom prst="rect">
            <a:avLst/>
          </a:prstGeom>
        </p:spPr>
      </p:pic>
      <p:sp>
        <p:nvSpPr>
          <p:cNvPr id="8" name="Title">
            <a:extLst>
              <a:ext uri="{FF2B5EF4-FFF2-40B4-BE49-F238E27FC236}">
                <a16:creationId xmlns:a16="http://schemas.microsoft.com/office/drawing/2014/main" id="{84D4A853-C046-EFBF-ACF2-23D99B160CCB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8139874" cy="1299323"/>
          </a:xfrm>
          <a:prstGeom prst="rect">
            <a:avLst/>
          </a:prstGeom>
        </p:spPr>
        <p:txBody>
          <a:bodyPr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solidFill>
                  <a:srgbClr val="1518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Reporting Mechanism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FBE55603-CBB1-ABDC-4570-89803679F46B}"/>
              </a:ext>
            </a:extLst>
          </p:cNvPr>
          <p:cNvSpPr txBox="1">
            <a:spLocks/>
          </p:cNvSpPr>
          <p:nvPr/>
        </p:nvSpPr>
        <p:spPr>
          <a:xfrm>
            <a:off x="562972" y="3211249"/>
            <a:ext cx="6979357" cy="56111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to report?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668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502714" y="734518"/>
            <a:ext cx="7571022" cy="5271426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Reporting mechanisms at NABAD:</a:t>
            </a:r>
          </a:p>
          <a:p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1- For staff:</a:t>
            </a:r>
          </a:p>
          <a:p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A. Focal points:</a:t>
            </a:r>
          </a:p>
          <a:p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Mohamad Hawi reachable at 	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@mohamad.hawi@nabadassociation.org </a:t>
            </a:r>
            <a:endParaRPr lang="en-US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Hussein Shouman reachable at 	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@hussein.shouman@nabadassociation.org </a:t>
            </a:r>
            <a:endParaRPr lang="en-US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en-US" sz="2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Naji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Rifai reachable at 	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9"/>
              </a:rPr>
              <a:t>@naji.rifai@nabadassociation.org</a:t>
            </a:r>
            <a:endParaRPr lang="en-US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B. Anonymous reporting mechanism: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0"/>
              </a:rPr>
              <a:t>https://ee-eu.kobotoolbox.org/x/aidAFQvS </a:t>
            </a:r>
            <a:endParaRPr lang="en-US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717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854440" y="1982449"/>
            <a:ext cx="4691922" cy="2213265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beneficiaries: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Helpline: </a:t>
            </a:r>
            <a:r>
              <a:rPr lang="en-US" sz="28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Takallam</a:t>
            </a:r>
            <a:r>
              <a:rPr lang="en-US" sz="28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 action="ppaction://hlinkfile"/>
              </a:rPr>
              <a:t>+961 79 111 538</a:t>
            </a:r>
            <a:endParaRPr lang="en-US" sz="28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96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450759" y="935182"/>
            <a:ext cx="7186559" cy="5247408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proceeding, it is very </a:t>
            </a:r>
            <a:r>
              <a:rPr lang="en-US" sz="28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important to </a:t>
            </a:r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 the difference between reporting and referral.</a:t>
            </a:r>
          </a:p>
          <a:p>
            <a:endParaRPr lang="en-US" sz="28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Reporting: Informing the organization when a misconduct is done by an aid worker</a:t>
            </a:r>
            <a:r>
              <a:rPr lang="en-US" sz="28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endParaRPr lang="en-US" sz="28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We report with or without the details of the survivor based on his/her preferences.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912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5" name="ISPRING_QUIZ_SHAPE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SPRING_QUIZ_SHAPE1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10" name="ISPRING_QUIZ_SHAPE2"/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  <a:endParaRPr lang="en-US" sz="30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2" name="ISPRING_QUIZ_SHAPE3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13" name="ISPRING_QUIZ_SHAPE4"/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 smtClean="0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  <a:endParaRPr lang="en-US" sz="22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403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3" name="Arrow: Pentagon 2">
            <a:hlinkClick r:id="rId7" action="ppaction://program"/>
            <a:extLst>
              <a:ext uri="{FF2B5EF4-FFF2-40B4-BE49-F238E27FC236}">
                <a16:creationId xmlns:a16="http://schemas.microsoft.com/office/drawing/2014/main" id="{3CBEA287-BC0E-5609-BCC3-6148615CA866}"/>
              </a:ext>
            </a:extLst>
          </p:cNvPr>
          <p:cNvSpPr/>
          <p:nvPr/>
        </p:nvSpPr>
        <p:spPr>
          <a:xfrm>
            <a:off x="1011383" y="2992131"/>
            <a:ext cx="5345046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noFill/>
                  <a:prstDash val="solid"/>
                </a:ln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 Lesson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593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F3456DDD-EE9B-4E1A-B46F-0213B0102D46}"/>
  <p:tag name="ISPRING_PROJECT_VERSION" val="9.3"/>
  <p:tag name="ISPRING_PROJECT_FOLDER_UPDATED" val="1"/>
  <p:tag name="ISPRING_FIRST_PUBLISH" val="1"/>
  <p:tag name="ISPRING_ULTRA_SCORM_COURSE_ID" val="BD5D66B7-D1C6-4C77-8D89-60C78DEC2BB3"/>
  <p:tag name="ISPRING_CMI5_LAUNCH_METHOD" val="any window"/>
  <p:tag name="ISPRING_SCORM_RATE_SLIDES" val="0"/>
  <p:tag name="ISPRING_PRESENTATION_COURSE_TITLE" val="Getting Started with iSpring Suite"/>
  <p:tag name="ISPRINGCLOUDFOLDERID" val="1"/>
  <p:tag name="ISPRINGONLINEFOLDERID" val="1"/>
  <p:tag name="ISPRING-SUITE_ISPRING_CURRENT_PLAYER_ID" val="universal"/>
  <p:tag name="ISPRING_LMS_API_VERSION" val="SCORM 1.2"/>
  <p:tag name="FLASHSPRING_ZOOM_TAG" val="70"/>
  <p:tag name="ISPRING_PRESENTATION_INFO_2" val="&lt;?xml version=&quot;1.0&quot; encoding=&quot;UTF-8&quot; standalone=&quot;no&quot; ?&gt;&#10;&lt;presentation2&gt;&#10;&#10;  &lt;slides&gt;&#10;    &lt;slide id=&quot;{63B4AA51-2E8C-4BA8-B5A8-C7E7941CC9B4}&quot; pptId=&quot;343&quot;/&gt;&#10;    &lt;slide id=&quot;{B85F80B4-1463-4D99-B4EB-3281B3D4D75C}&quot; pptId=&quot;347&quot;/&gt;&#10;    &lt;slide id=&quot;{42707736-AD57-4B34-8145-5B9D71B23F3E}&quot; pptId=&quot;348&quot;/&gt;&#10;  &lt;/slides&gt;&#10;&#10;  &lt;narration&gt;&#10;    &lt;audioTracks&gt;&#10;      &lt;audioTrack muted=&quot;false&quot; name=&quot;Text-to-speech clip — Audio  1&quot; resource=&quot;d4480986&quot; slideId=&quot;&quot; startTime=&quot;0&quot; volume=&quot;1&quot;&gt;&#10;        &lt;audio channels=&quot;1&quot; format=&quot;fltp&quot; sampleRate=&quot;24000&quot;/&gt;&#10;      &lt;/audioTrack&gt;&#10;    &lt;/audioTracks&gt;&#10;    &lt;videoTracks/&gt;&#10;  &lt;/narration&gt;&#10;&#10;&lt;/presentation2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,&quot;language&quot;:&quot;EN&quot;},&quot;compressionSettings&quot;:{&quot;imageSettings&quot;:{&quot;jpegQuality&quot;:100,&quot;optimizeImageForResolution&quot;:&quot;T_FALSE&quot;},&quot;audioQuality&quot;:70,&quot;videoQuality&quot;:68},&quot;protectionSettings&quot;:{&quot;watermarkEnabled&quot;:&quot;T_FALS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}}"/>
  <p:tag name="ISPRING_WEBLINKS_TARGET" val="_self"/>
  <p:tag name="ISPRING_WEBLINKS_TARGETMJT" val="_self"/>
  <p:tag name="ISPRING_SCORM_PASSING_SCORE" val="80.000000"/>
  <p:tag name="ISPRING_ULTRA_SCORM_COURCE_TITLE" val="report_mechanism"/>
  <p:tag name="ISPRING_PRESENTATION_TITLE" val="report_mechanism"/>
  <p:tag name="ISPRING_OUTPUT_FOLDER" val="[[&quot;\uFFFD\uFFFDzV{57C549E0-46E2-4BE2-A8C6-FFFABDEA4AE1}&quot;,&quot;C:\\Users\\hp\\Desktop\\Projects\\Nabad\\Nabad\\safeguarding\\en\\lessons&quot;],[&quot;N\uFFFD\u0018\u0012{FE710B7D-E998-49F5-8687-981FF794AE92}&quot;,&quot;C:\\Users\\pc\\Desktop\\Nabad\\safeguarding\\en\\lessons&quot;]]"/>
  <p:tag name="ISPRING_RESOURCE_FOLDER" val="C:\Users\hp\Desktop\Projects\remove large files\Nabad\safeguarding\en\lessons\report_mechanism_1\"/>
  <p:tag name="ISPRING_RESOURCE_FOLDER_STATIC" val="C:\Users\hp\Desktop\Projects\remove large files\Nabad\safeguarding\en\lessons\report_mechanism_1\"/>
  <p:tag name="ISPRING_PRESENTATION_PATH" val="C:\Users\hp\Desktop\Projects\remove large files\Nabad\safeguarding\en\lessons\report_mechanism.pptx"/>
  <p:tag name="ISPRING_SCREEN_RECS_UPDATED" val="C:\Users\hp\Desktop\Projects\remove large files\Nabad\safeguarding\en\lessons\report_mechanism_1\"/>
  <p:tag name="ISPRING-SUITE_ISPRING_PLAYERS_CUSTOMIZATION_2" val="{&quot;universal&quot;:{&quot;skinSettings&quot;:{&quot;borderRadius&quot;:10,&quot;colors&quot;:{&quot;asideBackground&quot;:{&quot;color&quot;:&quot;#EA7540&quot;,&quot;opacity&quot;:1,&quot;type&quot;:&quot;SOLID&quot;},&quot;asideElementBackgroundActive&quot;:{&quot;color&quot;:&quot;#414141&quot;,&quot;opacity&quot;:1,&quot;type&quot;:&quot;SOLID&quot;},&quot;asideElementBackgroundHover&quot;:{&quot;color&quot;:&quot;#FDAA84&quot;,&quot;opacity&quot;:1,&quot;type&quot;:&quot;SOLID&quot;},&quot;asideElementText&quot;:{&quot;color&quot;:&quot;#261813&quot;,&quot;opacity&quot;:1,&quot;type&quot;:&quot;SOLID&quot;},&quot;asideElementTextActive&quot;:{&quot;color&quot;:&quot;#FFFFFF&quot;,&quot;opacity&quot;:1,&quot;type&quot;:&quot;SOLID&quot;},&quot;asideElementTextHover&quot;:{&quot;color&quot;:&quot;#261813&quot;,&quot;opacity&quot;:1,&quot;type&quot;:&quot;SOLID&quot;},&quot;asideLogoBackground&quot;:{&quot;color&quot;:&quot;#EFF1F2&quot;,&quot;opacity&quot;:1,&quot;type&quot;:&quot;SOLID&quot;},&quot;pageBackground&quot;:{&quot;color&quot;:&quot;#F4E9E5&quot;,&quot;opacity&quot;:1,&quot;type&quot;:&quot;SOLID&quot;},&quot;playerBackground&quot;:{&quot;color&quot;:&quot;#FFFFFF&quot;,&quot;opacity&quot;:1,&quot;type&quot;:&quot;SOLID&quot;},&quot;playerText&quot;:{&quot;color&quot;:&quot;#616870&quot;,&quot;opacity&quot;:1,&quot;type&quot;:&quot;SOLID&quot;},&quot;primaryButtonBackground&quot;:{&quot;color&quot;:&quot;#374B5B&quot;,&quot;opacity&quot;:1,&quot;type&quot;:&quot;SOLID&quot;},&quot;primaryButtonBackgroundHover&quot;:{&quot;color&quot;:&quot;#EA7540&quot;,&quot;opacity&quot;:1,&quot;type&quot;:&quot;SOLID&quot;},&quot;primaryButtonBorder&quot;:{&quot;color&quot;:&quot;#374B5B&quot;,&quot;opacity&quot;:1,&quot;type&quot;:&quot;SOLID&quot;},&quot;primaryButtonBorderHover&quot;:{&quot;color&quot;:&quot;#EA7540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,&quot;secondaryButtonBackground&quot;:{&quot;color&quot;:&quot;#F1F2F4&quot;,&quot;opacity&quot;:1,&quot;type&quot;:&quot;SOLID&quot;},&quot;secondaryButtonBackgroundHover&quot;:{&quot;color&quot;:&quot;#E5E5E5&quot;,&quot;opacity&quot;:1,&quot;type&quot;:&quot;SOLID&quot;},&quot;secondaryButtonBorder&quot;:{&quot;color&quot;:&quot;#F1F2F4&quot;,&quot;opacity&quot;:1,&quot;type&quot;:&quot;SOLID&quot;},&quot;secondaryButtonBorderHover&quot;:{&quot;color&quot;:&quot;#E5E5E5&quot;,&quot;opacity&quot;:1,&quot;type&quot;:&quot;SOLID&quot;},&quot;secondaryButtonText&quot;:{&quot;color&quot;:&quot;#616870&quot;,&quot;opacity&quot;:1,&quot;type&quot;:&quot;SOLID&quot;},&quot;secondaryButtonTextHover&quot;:{&quot;color&quot;:&quot;#616870&quot;,&quot;opacity&quot;:1,&quot;type&quot;:&quot;SOLID&quot;}},&quot;controlPanel&quot;:{&quot;navigationMode&quot;:&quot;bySlides&quot;,&quot;progressBar&quot;:{&quot;enabled&quot;:true,&quot;mode&quot;:&quot;presentationTimeline&quot;,&quot;showLabels&quot;:true,&quot;visible&quot;:false},&quot;showCCButton&quot;:false,&quot;showNextButton&quot;:true,&quot;showOutline&quot;:false,&quot;showPlayPause&quot;:false,&quot;showPlaybackRateButton&quot;:false,&quot;showPrevButton&quot;:true,&quot;showRewind&quot;:false,&quot;showSlideNumbers&quot;:false,&quot;showSlideOnlyButton&quot;:true,&quot;showSubtitlesButton&quot;:false,&quot;showTimer&quot;:false,&quot;showVolumeControl&quot;:false,&quot;visible&quot;:true},&quot;fontFamily&quot;:&quot;Arial&quot;,&quot;miniskinCustomizationEnabled&quot;:false,&quot;outlinePanel&quot;:{&quot;highlightViewedEntries&quot;:false,&quot;multilevel&quot;:true,&quot;numberEntries&quot;:true,&quot;search&quot;:true,&quot;thumbnails&quot;:true},&quot;sidePanel&quot;:{&quot;showAtLeft&quot;:false,&quot;showLogo&quot;:false,&quot;showNotes&quot;:false,&quot;showOutline&quot;:false,&quot;showPresenterInfo&quot;:false,&quot;showPresenterVideo&quot;:false,&quot;visible&quot;:false},&quot;titlePanel&quot;:{&quot;buttons&quot;:[&quot;attachments&quot;,&quot;markerTools&quot;,&quot;presenterInfo&quot;],&quot;buttonsAtLeft&quot;:true,&quot;courseTitleVisible&quot;:true,&quot;showLogo&quot;:false,&quot;visible&quot;:false},&quot;version&quot;:&quot;1.2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AUDIO_SUBTITLES_LABEL&quot;:&quot;Closed Captions&quot;,&quot;PB_ACCESSIBLE_NAVIGATION_NEXT_BUTTON&quot;:&quot;Next&quot;,&quot;PB_ACCESSIBLE_NAVIGATION_PREV_BUTTON&quot;:&quot;Previous&quot;,&quot;PB_ACCESSIBLE_SKIN_ENABLE_ACCESSIBILITY_MODE&quot;:&quot;Turn on accessibility mode&quot;,&quot;PB_ACCESSIBLE_SKIN_ENABLE_NORMAL_MODE&quot;:&quot;Turn off accessibility mode&quot;,&quot;PB_ACCESSIBLE_SKIN_PRESENTER_PHOTO&quot;:&quot;Presenter photo&quot;,&quot;PB_ACCESSIBLE_SLIDE_N_OF_COUNT&quot;:&quot;Slide %SLIDE_NUMBER% of %TOTAL_SLIDES%&quot;,&quot;PB_ACCESSIBLE_VIDEO_NARRATION_LABEL&quot;:&quot;Video narration&quot;,&quot;PB_ACCESSIBLE_WATERMARK_SKIN_CREATED_WITH&quot;:&quot;Created with iSpring evaluation version&quot;,&quot;PB_ATTACHMENT_DOCUMENT_SUBTITLE&quot;:&quot;Document&quot;,&quot;PB_ATTACHMENT_FILE_SUBTITLE&quot;:&quot;File&quot;,&quot;PB_ATTACHMENT_IMAGE_SUBTITLE&quot;:&quot;Picture&quot;,&quot;PB_ATTACHMENT_LINK_SUBTITLE&quot;:&quot;Link&quot;,&quot;PB_ATTACHMENT_VIDEO_SUBTITLE&quot;:&quot;Video&quot;,&quot;PB_BACK_TO_APP_BUTTON_LABEL&quot;:&quot;Go back&quot;,&quot;PB_CONTROL_PANEL_CLOSED_CAPTIONS&quot;:&quot;Notes&quot;,&quot;PB_CONTROL_PANEL_EXIT_FULL_SCREEN&quot;:&quot;Exit full screen&quot;,&quot;PB_CONTROL_PANEL_FULL_SCREEN&quot;:&quot;Full screen&quot;,&quot;PB_CONTROL_PANEL_NEXT&quot;:&quot;Next&quot;,&quot;PB_CONTROL_PANEL_OUTLINE&quot;:&quot;Outline&quot;,&quot;PB_CONTROL_PANEL_PREV&quot;:&quot;&quot;,&quot;PB_CONTROL_PANEL_REPLAY&quot;:&quot;Replay&quot;,&quot;PB_CONTROL_PANEL_SLIDE_COUNTER&quot;:&quot;%SLIDE_NUMBER% of %TOTAL_SLIDES%&quot;,&quot;PB_CONTROL_PANEL_SUBTITLES&quot;:&quot;Closed Captions&quot;,&quot;PB_CONTROL_PANEL_VOLUME_CONTROL&quot;:&quot;Volume&quot;,&quot;PB_CURRENT_SLIDE_IS_NOT_COMPLETED&quot;:&quot;Complete the slide to go to the next one.&quot;,&quot;PB_DOMAIN_RESTRICTION&quot;:&quot;Sorry, the content author has prohibited sharing the presentation on this domain.&quot;,&quot;PB_DRAWING_TOOLS_END_DRAWING&quot;:&quot;Finish drawing&quot;,&quot;PB_DRAWING_TOOLS_ERASER&quot;:&quot;Eraser&quot;,&quot;PB_DRAWING_TOOLS_ERASE_ALL&quot;:&quot;Erase all&quot;,&quot;PB_DRAWING_TOOLS_HIGHLIGHTER&quot;:&quot;Highlighter&quot;,&quot;PB_DRAWING_TOOLS_PEN&quot;:&quot;Pen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PRESENTER_COLLAPSE_BIO&quot;:&quot;Show less&quot;,&quot;PB_PRESENTER_EMAIL&quot;:&quot;Email&quot;,&quot;PB_PRESENTER_EXPAND_BIO&quot;:&quot;Show more&quot;,&quot;PB_PRESENTER_NO_INFO&quot;:&quot;No presenter info.&quot;,&quot;PB_PRESENTER_WEBSITE&quot;:&quot;Website&quot;,&quot;PB_QUIZ_SLIDE_WINDOW_TEXT&quot;:&quot;To advance to the next slide, complete this quiz.&quot;,&quot;PB_RATE_MENU_CAPTION&quot;:&quot;Speed&quot;,&quot;PB_RATE_MENU_DEFAULT_RATE&quot;:&quot;Normal&quot;,&quot;PB_RESUME_PRESENTATION_WINDOW_TEXT&quot;:&quot;Do you want to resume where you left off?&quot;,&quot;PB_SCENARIO_SLIDE_WINDOW_TEXT&quot;:&quot;To advance to the next slide, complete this role-play.&quot;,&quot;PB_SEARCH_CANCEL&quot;:&quot;Cancel&quot;,&quot;PB_SEARCH_NO_RESULTS_LABEL&quot;:&quot;No matches found.&quot;,&quot;PB_SEARCH_PANEL_DEFAULT_TEXT&quot;:&quot;Search…&quot;,&quot;PB_SEARCH_RESULTS_LABEL&quot;:&quot;Search results&quot;,&quot;PB_SEARCH_RESULT_IN_NOTES&quot;:&quot;in notes&quot;,&quot;PB_SEARCH_RESULT_IN_TEXT_LABEL&quot;:&quot;in slide&quot;,&quot;PB_SUBTITLES_MENU_CAPTION&quot;:&quot;Subtitles&quot;,&quot;PB_SUBTITLES_OFF&quot;:&quot;Off&quot;,&quot;PB_TAB_NOTES_LABEL&quot;:&quot;Notes&quot;,&quot;PB_TAB_OUTLINE_LABEL&quot;:&quot;Slides&quot;,&quot;PB_TIME_RESTRICTION&quot;:&quot;Sorry, the content author has prohibited viewing the presentation at this time.&quot;,&quot;PB_TITLE_PANEL_ATTACHMENTS&quot;:&quot;Resources&quot;,&quot;PB_TITLE_PANEL_MARKER_TOOLS&quot;:&quot;Drawing&quot;,&quot;PB_TITLE_PANEL_NOTES&quot;:&quot;Notes&quot;,&quot;PB_TITLE_PANEL_OUTLINE&quot;:&quot;Outline&quot;,&quot;PB_TITLE_PANEL_PRESENTER_INFO&quot;:&quot;Presenter Info&quot;,&quot;PB_TREE_CONTROL_LOADING&quot;:&quot;Loading…&quot;,&quot;PB_VIDEO_WINDOW_NO_VIDEO_LABEL&quot;:&quot;No video&quot;},&quot;playbackAndNavigationSettings&quot;:{&quot;autoStart&quot;:true,&quot;saveAnimationStates&quot;:true,&quot;loopPresentation&quot;:false,&quot;autoPlayAnimations&quot;:false,&quot;autoPlayAnimationsTime&quot;:1,&quot;navigationType&quot;:&quot;LIMITED&quot;,&quot;resumeMode&quot;:&quot;PROMPT&quot;,&quot;enableKeyboardNavigation&quot;:true},&quot;keyboardSettings&quot;:&quot;&quot;,&quot;skinVersion&quot;:3,&quot;skinCompatibleVersion&quot;:0,&quot;publishSettings&quot;:{&quot;backgroundColor&quot;:&quot;#F4E9E5&quot;,&quot;playerDimensions&quot;:{&quot;height&quot;:92,&quot;width&quot;:16},&quot;playerModule&quot;:&quot;UniversalHtml&quot;,&quot;presentationContent&quot;:{&quot;metadata&quot;:{&quot;references&quot;:false,&quot;texts&quot;:[&quot;DT_HYPERLINK_TOOLTIP&quot;]},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i&quot;,&quot;fontFamily&quot;:&quot;Arial&quot;,&quot;isBold&quot;:false,&quot;isItalic&quot;:true,&quot;isSemibold&quot;:true,&quot;substituteFontFamily&quot;:&quot;Arial&quot;}],&quot;interactivity&quot;:{&quot;fullSupport&quot;:true}}}},&quot;ceipData&quot;:{&quot;enableMiniSkinCustomization&quot;:false,&quot;playerLayout&quot;:&quot;custom&quot;,&quot;playerLayoutFooter&quot;:&quot;fullscreen,goToPrev,goToNext&quot;,&quot;playerLayoutHeader&quot;:&quot;&quot;,&quot;playerLayoutHeaderButtonsPosition&quot;:&quot;&quot;,&quot;playerLayoutOutline&quot;:&quot;&quot;,&quot;playerLayoutProgress&quot;:&quot;&quot;,&quot;playerLayoutProgressMode&quot;:&quot;&quot;,&quot;playerLayoutSidebar&quot;:&quot;&quot;,&quot;playerLayoutSidebarPosition&quot;:&quot;&quot;,&quot;playerMessages&quot;:&quot;builtin.en&quot;,&quot;playerNavigationAutoStart&quot;:true,&quot;playerNavigationEnableKeyboardNavigation&quot;:true,&quot;playerNavigationMode&quot;:&quot;bySlides&quot;,&quot;playerNavigationOnRestart&quot;:&quot;prompt&quot;,&quot;playerNavigationSaveAnimationStates&quot;:true,&quot;playerNavigationType&quot;:&quot;restricted&quot;,&quot;playerTheme&quot;:&quot;custom&quot;,&quot;playerThemeBorderRadius&quot;:10,&quot;playerThemeColorScheme&quot;:&quot;builtin.lightOrange&quot;,&quot;playerThemeFont&quot;:&quot;Arial&quot;}},&quot;none&quot;:{&quot;skinSettings&quot;:{&quot;borderRadius&quot;:10,&quot;colors&quot;:{&quot;asideBackground&quot;:{&quot;color&quot;:&quot;#FFFFFF&quot;,&quot;opacity&quot;:1,&quot;type&quot;:&quot;SOLID&quot;},&quot;pageBackground&quot;:{&quot;color&quot;:&quot;#DCDEE0&quot;,&quot;opacity&quot;:1,&quot;type&quot;:&quot;SOLID&quot;},&quot;playerText&quot;:{&quot;color&quot;:&quot;#34383D&quot;,&quot;opacity&quot;:1,&quot;type&quot;:&quot;SOLID&quot;},&quot;primaryButtonBackground&quot;:{&quot;color&quot;:&quot;#5F8BD9&quot;,&quot;opacity&quot;:1,&quot;type&quot;:&quot;SOLID&quot;},&quot;primaryButtonBackgroundHover&quot;:{&quot;color&quot;:&quot;#5077BB&quot;,&quot;opacity&quot;:1,&quot;type&quot;:&quot;SOLID&quot;},&quot;primaryButtonBorder&quot;:{&quot;color&quot;:&quot;#5F8BD9&quot;,&quot;opacity&quot;:1,&quot;type&quot;:&quot;SOLID&quot;},&quot;primaryButtonBorderHover&quot;:{&quot;color&quot;:&quot;#5077BB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},&quot;enablePlaybackRateControl&quot;:true,&quot;fontFamily&quot;:&quot;Arial&quot;,&quot;version&quot;:&quot;1.0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PLAYER_SCENARIO_NOT_SUPPORTED&quot;:&quot;The role-play is not supported in the accessibility mode&quot;,&quot;PB_ACCESSIBLE_SKIN_ENABLE_ACCESSIBILITY_MODE&quot;:&quot;Turn on accessibility mode&quot;,&quot;PB_ACCESSIBLE_SKIN_ENABLE_NORMAL_MODE&quot;:&quot;Turn off accessibility mode&quot;,&quot;PB_ACCESSIBLE_VIDEO_NARRATION_LABEL&quot;:&quot;Video narration&quot;,&quot;PB_ACCESSIBLE_WATERMARK_SKIN_CREATED_WITH&quot;:&quot;Created with iSpring evaluation version&quot;,&quot;PB_BACK_TO_APP_BUTTON_LABEL&quot;:&quot;Go back&quot;,&quot;PB_CONTROL_PANEL_NEXT&quot;:&quot;Next&quot;,&quot;PB_CONTROL_PANEL_PREV&quot;:&quot;&quot;,&quot;PB_CURRENT_SLIDE_IS_NOT_COMPLETED&quot;:&quot;Complete the slide to go to the next one.&quot;,&quot;PB_DOMAIN_RESTRICTION&quot;:&quot;Sorry, the content author has prohibited sharing the presentation on this domain.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QUIZ_SLIDE_WINDOW_TEXT&quot;:&quot;To advance to the next slide, complete this quiz.&quot;,&quot;PB_RESTRICTION_MESSAGE_BOX_TITLE&quot;:&quot;Navigation is limited&quot;,&quot;PB_RESUME_PRESENTATION_WINDOW_TEXT&quot;:&quot;Do you want to resume where you left off?&quot;,&quot;PB_RESUME_PRESENTATION_WINDOW_TITLE&quot;:&quot;Resume Presentation&quot;,&quot;PB_SCENARIO_SLIDE_WINDOW_TEXT&quot;:&quot;To advance to the next slide, complete this role-play.&quot;,&quot;PB_SUBTITLES_MENU_CAPTION&quot;:&quot;Subtitles&quot;,&quot;PB_SUBTITLES_OFF&quot;:&quot;Off&quot;,&quot;PB_TIME_RESTRICTION&quot;:&quot;Sorry, the content author has prohibited viewing the presentation at this time.&quot;},&quot;playbackAndNavigationSettings&quot;:{&quot;autoStart&quot;:true,&quot;saveAnimationStates&quot;:true,&quot;loopPresentation&quot;:false,&quot;autoPlayAnimations&quot;:false,&quot;autoPlayAnimationsTime&quot;:1,&quot;navigationType&quot;:&quot;FREE&quot;,&quot;resumeMode&quot;:&quot;PROMPT&quot;,&quot;enableKeyboardNavigation&quot;:true},&quot;keyboardSettings&quot;:&quot;&quot;,&quot;skinVersion&quot;:2,&quot;skinCompatibleVersion&quot;:0,&quot;publishSettings&quot;:{&quot;backgroundColor&quot;:&quot;#DCDEE0&quot;,&quot;playerDimensions&quot;:{&quot;height&quot;:0,&quot;width&quot;:0},&quot;playerModule&quot;:&quot;NoneHtml&quot;,&quot;presentationContent&quot;:{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i&quot;,&quot;fontFamily&quot;:&quot;Arial&quot;,&quot;isBold&quot;:false,&quot;isItalic&quot;:true,&quot;isSemibold&quot;:true,&quot;substituteFontFamily&quot;:&quot;Arial&quot;}],&quot;interactivity&quot;:{&quot;fullSupport&quot;:true}}}},&quot;ceipData&quot;:{&quot;playerMessages&quot;:&quot;builtin.en&quot;,&quot;playerNavigationAcceleration&quot;:true,&quot;playerNavigationAutoStart&quot;:true,&quot;playerNavigationEnableKeyboardNavigation&quot;:true,&quot;playerNavigationOnRestart&quot;:&quot;prompt&quot;,&quot;playerNavigationSaveAnimationStates&quot;:true,&quot;playerNavigationType&quot;:&quot;free&quot;,&quot;playerTheme&quot;:&quot;builtin.lightBlue&quot;,&quot;playerThemeBorderRadius&quot;:10,&quot;playerThemeColorScheme&quot;:&quot;builtin.lightBlue&quot;,&quot;playerThemeFont&quot;:&quot;Arial&quot;}}}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3.quiz"/>
  <p:tag name="GENSWF_SLIDE_UID" val="{6147B98F-14E5-4C63-995B-CE80790F0287}:354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  <p:tag name="ISPRING_QUIZ_FULL_PATH" val="C:\Users\hp\Desktop\Projects\remove large files\Nabad\safeguarding\en\lessons\report_mechanism_1\quiz\quiz3.quiz"/>
  <p:tag name="ISPRING_QUIZ_RELATIVE_PATH" val="report_mechanism_1\quiz\quiz3.quiz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440B199F-0EF8-4677-B321-7E6C6A95C1B3}:351"/>
  <p:tag name="ISPRING_PLAYER_LAYOUT_TYPE" val="Full"/>
  <p:tag name="ISPRING_SLIDE_BRANCHING_PROPERTIES" val="&lt;BranchingProperties&gt;&lt;nextAction&gt;&lt;action&gt;1&lt;/action&gt;&lt;/nextAction&gt;&lt;prevAction&gt;&lt;action&gt;0&lt;/action&gt;&lt;/prevAction&gt;&lt;lock&gt;0&lt;/lock&gt;&lt;/BranchingProperties&gt;&#10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DB89C91-5B84-49A7-B1F9-CDB2C26A9427}:343"/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BRANCHING_PROPERTIES" val="&lt;BranchingProperties&gt;&lt;nextAction&gt;&lt;action&gt;0&lt;/action&gt;&lt;/nextAction&gt;&lt;prevAction&gt;&lt;action&gt;1&lt;/action&gt;&lt;/prevAction&gt;&lt;lock&gt;0&lt;/lock&gt;&lt;/BranchingProperties&gt;&#1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GENSWF_SLIDE_UID" val="{0E943B07-3DCD-44BF-8FA7-D50F0E1997EF}:352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GENSWF_SLIDE_UID" val="{AA64E7B7-BDC1-498F-BCBE-0E77E1576231}:348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GENSWF_SLIDE_UID" val="{70390766-1372-402E-AAC3-34CEF4DA18B8}:353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93AA61-CC06-D54D-9BF9-337B3C7C5CF0}">
  <we:reference id="wa104381063" version="1.0.0.1" store="ru-RU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29009</TotalTime>
  <Words>100</Words>
  <Application>Microsoft Office PowerPoint</Application>
  <PresentationFormat>Widescreen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Open Sans</vt:lpstr>
      <vt:lpstr>Segoe UI</vt:lpstr>
      <vt:lpstr>Segoe UI Semibold</vt:lpstr>
      <vt:lpstr>Tw Cen MT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report_mechanism</dc:title>
  <dc:creator>pc</dc:creator>
  <cp:lastModifiedBy>Maher</cp:lastModifiedBy>
  <cp:revision>805</cp:revision>
  <dcterms:created xsi:type="dcterms:W3CDTF">2022-11-16T16:05:09Z</dcterms:created>
  <dcterms:modified xsi:type="dcterms:W3CDTF">2024-09-22T15:37:47Z</dcterms:modified>
</cp:coreProperties>
</file>