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9D511C6-636F-44E7-B0A2-A9BFE85C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AA4A4E7E-E28D-491F-B29F-7766846B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F8288A2-B6B8-4047-85C7-82D2BBD1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5712326-7C8A-4F48-85A0-E019E660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06628D2-AC92-4BB6-A607-DF37B4B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2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7B0557-05AF-47AC-9797-CA1C2E84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ED5A17F-4C11-479C-B1A4-72D9CF90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0FACCE3-DE3B-4255-B233-BD8AC7CB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4644B4F-3B68-472C-B24E-6A089C22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F19E1F36-53C4-4DEF-84BE-A26E1843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11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D9B4CD6B-E547-4342-BA0B-767FBBD7F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0A144B1-4658-4639-A975-6FF8034D0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34DDD80-827B-445D-8CE6-E8BE8E74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4CB3974-ABCD-42B0-A462-26653D86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E3CC1C3-1FC5-49F0-8107-1848B8AC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58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3BC48B1-5E57-4D06-AD1D-EC5A427E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F1CD2CCB-5AD4-495F-94EB-607AE2F8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1B982B3-177E-4C67-B148-445C3D91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B381D07B-B1DA-4CED-933A-FE0D0301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E97F899-7FD3-45FF-ADC4-F6C5C338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8249B6F-D518-4672-BC3B-9892777F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68FEB1B-7BE6-4D37-BD3C-2DCDA0406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1B4A379-0FE0-49EC-B9B5-D1D67568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D75C0EF-6D91-4CEB-9F67-78B66110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DB8757E-91B1-4A91-8E04-A735D913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1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A13006FC-AEE7-4532-A287-B829A422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3035706-D687-492E-BEAA-CDCA8B5A4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44341C6-4A3F-49DE-9F91-5C3D28D1A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5644B39-C6F6-438B-9792-AD375522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0650F2D5-3A8D-468A-B4C6-6064B0AB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9B4F04E-F77B-4723-B8F0-F85A0BB1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79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382FB2C-6C3F-4C47-852E-FBAA1E1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6469588-6179-4B00-93DA-AE4224A7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3FBE3B08-DE77-418B-B0D7-BC62B8F00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D02B2F0D-1EC5-4948-BAB1-EFC80BF0C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6674E20-412E-463D-B60B-EF46BE54A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D324C7B8-F955-4E96-AFFD-F0D635D0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AE2EB375-29A5-485E-A9E1-89FF1EEE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AA52C8CA-8B9C-41F7-ABC1-DCD84094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9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C961750-3202-4164-8429-8BFEED53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5D2ABD31-89E2-434F-B177-F00CDF80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9A9107DD-B530-4659-8BFD-5B61010D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2BD3158-374A-49A8-B4DA-2CA799F0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67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B63C98E8-8DD9-4B53-8100-DD29CE2B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C695F86-68B2-47EF-9508-D2BCC985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CADE4A41-FB77-460C-9871-A90D4D7E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1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88B2665-AC60-4095-97C5-C391C066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474E01CB-F3B1-42F6-B73A-DC47E081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6CDD5A54-2769-4678-A823-70B2D1CAF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33D2A0E-8D25-412E-BD83-BEE72D36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6B0ED578-751B-4502-9F76-5E04AAD5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EEABADA-7E77-458C-949D-A5455F04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37683FB-C586-4D9E-8E5E-8F696F00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4429DB9-E064-4061-9968-B17B23A8F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F8ABF34E-512E-47EB-B018-81300481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40803A3-BCA6-4108-A130-F4461C81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D6CBCB40-B1D5-49B2-B08B-95CBBD1C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B9F96298-DE37-4A41-9CA8-0EF9118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101B44DA-56ED-4F40-A4D4-D46F22EE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6E25A9AC-4AAF-4C67-BAB6-975E4C38C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49B2E69-F8D6-449D-9DF5-9A00B9A44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271B-97F5-4B6C-A9C2-DAEF766BD179}" type="datetimeFigureOut">
              <a:rPr lang="de-DE" smtClean="0"/>
              <a:t>08.07.2019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F5B092C-CC27-455C-AC5C-98F0F5211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3BDAB2C-2A32-42EC-9830-F9919BA03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0E07-F3F4-47B0-8376-950CD426A3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81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anet-wissen.de/geschichte/deutsche_geschichte/raf/pwiediezweitegenerationderraf100.html" TargetMode="External"/><Relationship Id="rId3" Type="http://schemas.openxmlformats.org/officeDocument/2006/relationships/hyperlink" Target="https://www.bpb.de/geschichte/deutsche-geschichte/geschichte-der-raf/49268/die-zweite-generation?p=all" TargetMode="External"/><Relationship Id="rId7" Type="http://schemas.openxmlformats.org/officeDocument/2006/relationships/hyperlink" Target="https://www.bpb.de/geschichte/deutsche-geschichte/geschichte-der-raf/" TargetMode="External"/><Relationship Id="rId2" Type="http://schemas.openxmlformats.org/officeDocument/2006/relationships/hyperlink" Target="https://de.wikipedia.org/wiki/Geiselnahme_von_Stockho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Offensive_77" TargetMode="External"/><Relationship Id="rId5" Type="http://schemas.openxmlformats.org/officeDocument/2006/relationships/hyperlink" Target="https://www1.wdr.de/archiv/deutscher-herbst/index.html" TargetMode="External"/><Relationship Id="rId4" Type="http://schemas.openxmlformats.org/officeDocument/2006/relationships/hyperlink" Target="https://www.planet-wissen.de/geschichte/deutsche_geschichte/raf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dergebnis fÃ¼r RAF">
            <a:extLst>
              <a:ext uri="{FF2B5EF4-FFF2-40B4-BE49-F238E27FC236}">
                <a16:creationId xmlns:a16="http://schemas.microsoft.com/office/drawing/2014/main" xmlns="" id="{D7E2F8BB-6310-4481-BFC4-F1F8E4C3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4" y="435558"/>
            <a:ext cx="6067425" cy="598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97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0B08B91-794E-49C6-AA87-E3F3AF98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0D56271C-B762-4F9C-8DC6-8F9E2135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0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DE" sz="2000" dirty="0">
                <a:hlinkClick r:id="rId2"/>
              </a:rPr>
              <a:t>https://de.wikipedia.org/wiki/Geiselnahme_von_Stockholm</a:t>
            </a:r>
            <a:endParaRPr lang="de-DE" sz="2000" dirty="0"/>
          </a:p>
          <a:p>
            <a:r>
              <a:rPr lang="de-DE" sz="2000" dirty="0">
                <a:hlinkClick r:id="rId3"/>
              </a:rPr>
              <a:t>https://www.bpb.de/geschichte/deutsche-geschichte/geschichte-der-raf/49268/die-zweite-generation?p=all</a:t>
            </a:r>
            <a:endParaRPr lang="de-DE" sz="2000" dirty="0"/>
          </a:p>
          <a:p>
            <a:r>
              <a:rPr lang="de-DE" sz="2000" dirty="0">
                <a:hlinkClick r:id="rId4"/>
              </a:rPr>
              <a:t>https://www.planet-wissen.de/geschichte/deutsche_geschichte/raf/index.html</a:t>
            </a:r>
            <a:endParaRPr lang="de-DE" sz="2000" dirty="0"/>
          </a:p>
          <a:p>
            <a:r>
              <a:rPr lang="de-DE" sz="2000" dirty="0">
                <a:hlinkClick r:id="rId5"/>
              </a:rPr>
              <a:t>https://www1.wdr.de/archiv/deutscher-herbst/index.html</a:t>
            </a:r>
            <a:endParaRPr lang="de-DE" sz="2000" dirty="0"/>
          </a:p>
          <a:p>
            <a:r>
              <a:rPr lang="de-DE" sz="2000" dirty="0">
                <a:hlinkClick r:id="rId6"/>
              </a:rPr>
              <a:t>https://de.wikipedia.org/wiki/Offensive_77</a:t>
            </a:r>
            <a:r>
              <a:rPr lang="de-DE" sz="2000" dirty="0"/>
              <a:t> </a:t>
            </a:r>
          </a:p>
          <a:p>
            <a:r>
              <a:rPr lang="de-DE" sz="2000" dirty="0">
                <a:hlinkClick r:id="rId7"/>
              </a:rPr>
              <a:t>https://www.bpb.de/geschichte/deutsche-geschichte/geschichte-der-raf/</a:t>
            </a:r>
            <a:endParaRPr lang="de-DE" sz="2000" dirty="0"/>
          </a:p>
          <a:p>
            <a:r>
              <a:rPr lang="de-DE" sz="2000" dirty="0">
                <a:hlinkClick r:id="rId8"/>
              </a:rPr>
              <a:t>https://www.planet-wissen.de/geschichte/deutsche_geschichte/raf/pwiediezweitegenerationderraf100.html</a:t>
            </a:r>
            <a:endParaRPr lang="de-DE" sz="2000" dirty="0"/>
          </a:p>
          <a:p>
            <a:r>
              <a:rPr lang="de-DE" sz="2000" dirty="0">
                <a:hlinkClick r:id="rId8"/>
              </a:rPr>
              <a:t>https://www.planet-wissen.de/geschichte/deutsche_geschichte/raf/pwiediezweitegenerationderraf100.html</a:t>
            </a:r>
            <a:endParaRPr lang="de-DE" sz="2000" dirty="0"/>
          </a:p>
          <a:p>
            <a:pPr marL="0" indent="0">
              <a:buNone/>
            </a:pPr>
            <a:r>
              <a:rPr lang="de-DE" sz="2000" dirty="0"/>
              <a:t>(zul. Besucht am 6.7.19)</a:t>
            </a:r>
          </a:p>
          <a:p>
            <a:pPr marL="0" indent="0">
              <a:buNone/>
            </a:pP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5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2BD1A7C-2C7A-48B8-BBF8-E836EDBB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901A5D4-E70E-432B-A063-F3E98CF2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Was ist die RAF?</a:t>
            </a:r>
          </a:p>
          <a:p>
            <a:r>
              <a:rPr lang="de-DE" dirty="0"/>
              <a:t>Baader Befreiung</a:t>
            </a:r>
          </a:p>
          <a:p>
            <a:r>
              <a:rPr lang="de-DE" dirty="0"/>
              <a:t>Beginn des Terrors</a:t>
            </a:r>
          </a:p>
          <a:p>
            <a:r>
              <a:rPr lang="de-DE" dirty="0"/>
              <a:t>Die Maioffensive 1972</a:t>
            </a:r>
          </a:p>
          <a:p>
            <a:r>
              <a:rPr lang="de-DE" dirty="0"/>
              <a:t>Folge der </a:t>
            </a:r>
            <a:r>
              <a:rPr lang="de-DE" dirty="0" smtClean="0"/>
              <a:t>Maioffensive</a:t>
            </a:r>
          </a:p>
          <a:p>
            <a:r>
              <a:rPr lang="de-DE" dirty="0" smtClean="0"/>
              <a:t> </a:t>
            </a:r>
            <a:r>
              <a:rPr lang="de-DE" dirty="0"/>
              <a:t>Offensive 77</a:t>
            </a:r>
          </a:p>
          <a:p>
            <a:r>
              <a:rPr lang="de-DE" dirty="0"/>
              <a:t>Das Ende der RAF</a:t>
            </a:r>
          </a:p>
        </p:txBody>
      </p:sp>
    </p:spTree>
    <p:extLst>
      <p:ext uri="{BB962C8B-B14F-4D97-AF65-F5344CB8AC3E}">
        <p14:creationId xmlns:p14="http://schemas.microsoft.com/office/powerpoint/2010/main" val="13013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C00915-F0CE-4C63-8B94-42450C78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Was ist die RAF?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E0A4050-943A-4438-8D52-B75C68793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R</a:t>
            </a:r>
            <a:r>
              <a:rPr lang="de-DE" dirty="0"/>
              <a:t>ote </a:t>
            </a:r>
            <a:r>
              <a:rPr lang="de-DE" b="1" dirty="0"/>
              <a:t>A</a:t>
            </a:r>
            <a:r>
              <a:rPr lang="de-DE" dirty="0"/>
              <a:t>rmee </a:t>
            </a:r>
            <a:r>
              <a:rPr lang="de-DE" b="1" dirty="0"/>
              <a:t>F</a:t>
            </a:r>
            <a:r>
              <a:rPr lang="de-DE" dirty="0"/>
              <a:t>raktion</a:t>
            </a:r>
          </a:p>
          <a:p>
            <a:r>
              <a:rPr lang="de-DE" dirty="0"/>
              <a:t>1970 gegründet durch die Baader Befreiung</a:t>
            </a:r>
          </a:p>
          <a:p>
            <a:r>
              <a:rPr lang="de-DE" dirty="0"/>
              <a:t>Unterteilt in 3 Generationen</a:t>
            </a:r>
          </a:p>
          <a:p>
            <a:r>
              <a:rPr lang="de-DE" dirty="0"/>
              <a:t>Ziel: Entfachung einer Revolution, gewaltsame polt. Aufstände</a:t>
            </a:r>
          </a:p>
          <a:p>
            <a:r>
              <a:rPr lang="de-DE" dirty="0"/>
              <a:t>Polt. Sehr links eingestellt</a:t>
            </a:r>
          </a:p>
          <a:p>
            <a:r>
              <a:rPr lang="de-DE" dirty="0"/>
              <a:t>34 Morde  und um die 200 Verletzte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63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648D099-CD1C-4A91-B866-A49458D8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Die  Baader Befreiung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2252B41C-3DDE-4D07-9851-6209C5D3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Geburtsstunde der RAF</a:t>
            </a:r>
          </a:p>
          <a:p>
            <a:r>
              <a:rPr lang="de-DE" dirty="0"/>
              <a:t>Befreiung von Andreas Baader mit Waffen Gewalt</a:t>
            </a:r>
          </a:p>
          <a:p>
            <a:r>
              <a:rPr lang="de-DE" dirty="0"/>
              <a:t>Ausgeführt von Gudrun Ensslin, Irine Goergens, Ingrid Schubert, Astrid Proll, Ulrike Meinhof und einem unbekannten Mann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3074" name="Picture 2" descr="Bildergebnis fÃ¼r RAF andreas baader">
            <a:extLst>
              <a:ext uri="{FF2B5EF4-FFF2-40B4-BE49-F238E27FC236}">
                <a16:creationId xmlns:a16="http://schemas.microsoft.com/office/drawing/2014/main" xmlns="" id="{6DD51FB1-3F3A-433E-9D66-132251EA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4001294"/>
            <a:ext cx="4831386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62F8DE5-E433-484C-BD85-25C69ABA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de-DE" u="sng" dirty="0"/>
              <a:t>Der Beginn des Terrors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24692AF-0AE9-446D-B71B-F6F60FD4D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1970 Geldbeschaffung durch Banküberfälle und Fahrzeugdiebstähle</a:t>
            </a:r>
          </a:p>
          <a:p>
            <a:r>
              <a:rPr lang="de-DE" dirty="0"/>
              <a:t>1971 Bekanntgebung der Ziele und Methoden: Stadtguerilla</a:t>
            </a:r>
          </a:p>
          <a:p>
            <a:r>
              <a:rPr lang="de-DE" dirty="0"/>
              <a:t>22 Oktober 1971: 1. Opfer der Polizist Norbert Schmid</a:t>
            </a:r>
          </a:p>
        </p:txBody>
      </p:sp>
      <p:pic>
        <p:nvPicPr>
          <p:cNvPr id="2050" name="Picture 2" descr="Bildergebnis fÃ¼r RAF bankÃ¼berfall">
            <a:extLst>
              <a:ext uri="{FF2B5EF4-FFF2-40B4-BE49-F238E27FC236}">
                <a16:creationId xmlns:a16="http://schemas.microsoft.com/office/drawing/2014/main" xmlns="" id="{FE68E917-E537-462E-A86F-905F81CB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3248025"/>
            <a:ext cx="4783138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90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4B6A4AB-45E7-4915-BE34-275E54E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Maioffensive 1972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C0735EF-48DE-4A05-A45D-64DB68D6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Protest gegen Vietnamkrieg</a:t>
            </a:r>
          </a:p>
          <a:p>
            <a:r>
              <a:rPr lang="de-DE" dirty="0"/>
              <a:t>Bombenanschläge auf </a:t>
            </a:r>
            <a:r>
              <a:rPr lang="de-DE" dirty="0" smtClean="0"/>
              <a:t>Hauptquartiere </a:t>
            </a:r>
            <a:r>
              <a:rPr lang="de-DE" dirty="0"/>
              <a:t>der US-Armee</a:t>
            </a:r>
          </a:p>
          <a:p>
            <a:r>
              <a:rPr lang="de-DE" dirty="0"/>
              <a:t>4 US-Soldaten wurden getötet</a:t>
            </a:r>
          </a:p>
          <a:p>
            <a:r>
              <a:rPr lang="de-DE" dirty="0"/>
              <a:t>Bombenanschlag auf Polizeidirektion Augsburg</a:t>
            </a:r>
          </a:p>
          <a:p>
            <a:r>
              <a:rPr lang="de-DE" dirty="0"/>
              <a:t>Explosion von mehreren Bomben im Hamburger Axel-Springer-Haus</a:t>
            </a:r>
          </a:p>
          <a:p>
            <a:r>
              <a:rPr lang="de-DE" dirty="0"/>
              <a:t>mehr als 30 Verletzte</a:t>
            </a:r>
          </a:p>
        </p:txBody>
      </p:sp>
    </p:spTree>
    <p:extLst>
      <p:ext uri="{BB962C8B-B14F-4D97-AF65-F5344CB8AC3E}">
        <p14:creationId xmlns:p14="http://schemas.microsoft.com/office/powerpoint/2010/main" val="215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1ED8CD4-5151-4E2D-B8D8-652F8850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Die Folge der Maioffensive 1972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CD1FEFCF-A613-4E6C-96D3-77AD400E8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63725"/>
            <a:ext cx="10515600" cy="4351338"/>
          </a:xfrm>
        </p:spPr>
        <p:txBody>
          <a:bodyPr/>
          <a:lstStyle/>
          <a:p>
            <a:r>
              <a:rPr lang="de-DE" dirty="0"/>
              <a:t>Juni 1972 wurden die Anführer der RAF gefangen genommen</a:t>
            </a:r>
          </a:p>
          <a:p>
            <a:r>
              <a:rPr lang="de-DE" dirty="0"/>
              <a:t>Dt. Botschaft in Stockholm wird gestürmt, Geiselnahme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smtClean="0">
                <a:sym typeface="Wingdings" panose="05000000000000000000" pitchFamily="2" charset="2"/>
              </a:rPr>
              <a:t>Vordern </a:t>
            </a:r>
            <a:r>
              <a:rPr lang="de-DE" dirty="0">
                <a:sym typeface="Wingdings" panose="05000000000000000000" pitchFamily="2" charset="2"/>
              </a:rPr>
              <a:t>Freilassung der RAF Spitze  Bombe geht unerwartet hoch, 3 Tote, 4 Verletzte</a:t>
            </a:r>
            <a:endParaRPr lang="de-DE" dirty="0"/>
          </a:p>
          <a:p>
            <a:r>
              <a:rPr lang="de-DE" dirty="0"/>
              <a:t>1975 wurde die RAF Spitze in ein gemeinsame Hochsicherheitsgefängnis zusammengesperrt </a:t>
            </a:r>
          </a:p>
          <a:p>
            <a:r>
              <a:rPr lang="de-DE" dirty="0"/>
              <a:t>Größte Fahndung der Bundesrepublik Geschichte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6" name="Picture 2" descr="Bildergebnis fÃ¼r RAF bilder">
            <a:extLst>
              <a:ext uri="{FF2B5EF4-FFF2-40B4-BE49-F238E27FC236}">
                <a16:creationId xmlns:a16="http://schemas.microsoft.com/office/drawing/2014/main" xmlns="" id="{F5BEE4E3-154C-43BF-A3D8-2A08FF66A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3463604"/>
            <a:ext cx="3119437" cy="305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0D6B3DD-4F47-475F-B545-1AC6A978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Offensive 77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86C6FDE-7576-4246-A77F-550DFA8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75"/>
            <a:ext cx="10515600" cy="4319588"/>
          </a:xfrm>
        </p:spPr>
        <p:txBody>
          <a:bodyPr>
            <a:normAutofit/>
          </a:bodyPr>
          <a:lstStyle/>
          <a:p>
            <a:r>
              <a:rPr lang="de-DE" dirty="0"/>
              <a:t>28. April Verurteilung von  Baader, Ensslin und  Raspe Haft</a:t>
            </a:r>
          </a:p>
          <a:p>
            <a:r>
              <a:rPr lang="de-DE" dirty="0"/>
              <a:t>5. September Schleyer-Entführung in Köln</a:t>
            </a:r>
          </a:p>
          <a:p>
            <a:pPr marL="0" indent="0">
              <a:buNone/>
            </a:pPr>
            <a:r>
              <a:rPr lang="de-DE" u="sng" dirty="0"/>
              <a:t>Deutscher Herbst:</a:t>
            </a:r>
          </a:p>
          <a:p>
            <a:r>
              <a:rPr lang="de-DE" dirty="0"/>
              <a:t>13. Oktober Landshut-Entführung 1977 = Entführung einer Lufthansa- Maschine </a:t>
            </a:r>
            <a:r>
              <a:rPr lang="de-DE" dirty="0">
                <a:sym typeface="Wingdings" panose="05000000000000000000" pitchFamily="2" charset="2"/>
              </a:rPr>
              <a:t> GSG9 stürmt das Flugzeug in 4 min</a:t>
            </a:r>
          </a:p>
          <a:p>
            <a:pPr marL="0" indent="0">
              <a:buNone/>
            </a:pPr>
            <a:r>
              <a:rPr lang="de-DE" u="sng" dirty="0">
                <a:sym typeface="Wingdings" panose="05000000000000000000" pitchFamily="2" charset="2"/>
              </a:rPr>
              <a:t>18. Oktober:</a:t>
            </a:r>
          </a:p>
          <a:p>
            <a:r>
              <a:rPr lang="de-DE" dirty="0">
                <a:sym typeface="Wingdings" panose="05000000000000000000" pitchFamily="2" charset="2"/>
              </a:rPr>
              <a:t>ab etwa 0:40h Todesnacht von Stammheim Selbstmord von Baader, Ensslin und Raspe im Gefängnis</a:t>
            </a:r>
          </a:p>
          <a:p>
            <a:r>
              <a:rPr lang="de-DE" dirty="0">
                <a:sym typeface="Wingdings" panose="05000000000000000000" pitchFamily="2" charset="2"/>
              </a:rPr>
              <a:t>Ermordung von Schleyer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pic>
        <p:nvPicPr>
          <p:cNvPr id="1030" name="Picture 6" descr="Bildergebnis fÃ¼r RAF">
            <a:extLst>
              <a:ext uri="{FF2B5EF4-FFF2-40B4-BE49-F238E27FC236}">
                <a16:creationId xmlns:a16="http://schemas.microsoft.com/office/drawing/2014/main" xmlns="" id="{B3BEE5AF-37B1-46C3-B61F-BF86897C3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71856"/>
            <a:ext cx="2590800" cy="285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75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6BF87F6-4C11-41F3-A747-473F2E9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u="sng" dirty="0"/>
              <a:t>Das Ende der RAF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87C6360E-4DC1-4C06-B088-0542C610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Generation (1982-1998)</a:t>
            </a:r>
          </a:p>
          <a:p>
            <a:r>
              <a:rPr lang="de-DE" dirty="0"/>
              <a:t>Keine Spitze mehr (wenig aktiv)</a:t>
            </a:r>
          </a:p>
          <a:p>
            <a:r>
              <a:rPr lang="de-DE" dirty="0"/>
              <a:t>Keine polt. Ziele mehr, nur Angriffe aus Rache</a:t>
            </a:r>
          </a:p>
          <a:p>
            <a:r>
              <a:rPr lang="de-DE" dirty="0"/>
              <a:t>1990: 5 gezielte Morde</a:t>
            </a:r>
          </a:p>
          <a:p>
            <a:r>
              <a:rPr lang="de-DE" dirty="0"/>
              <a:t>1992: Friedensverhandlung</a:t>
            </a:r>
          </a:p>
          <a:p>
            <a:r>
              <a:rPr lang="de-DE" dirty="0"/>
              <a:t>1998: offizielle Auflösung der RAF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3074" name="Picture 2" descr="Bildergebnis fÃ¼r RAF auflÃ¶sung">
            <a:extLst>
              <a:ext uri="{FF2B5EF4-FFF2-40B4-BE49-F238E27FC236}">
                <a16:creationId xmlns:a16="http://schemas.microsoft.com/office/drawing/2014/main" xmlns="" id="{D16C6158-04C3-48F5-A409-B692A425D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944" y="476250"/>
            <a:ext cx="44510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8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Benutzerdefiniert</PresentationFormat>
  <Paragraphs>60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</vt:lpstr>
      <vt:lpstr>PowerPoint-Präsentation</vt:lpstr>
      <vt:lpstr>Gliederung:</vt:lpstr>
      <vt:lpstr>Was ist die RAF?</vt:lpstr>
      <vt:lpstr>Die  Baader Befreiung</vt:lpstr>
      <vt:lpstr>Der Beginn des Terrors</vt:lpstr>
      <vt:lpstr>Maioffensive 1972</vt:lpstr>
      <vt:lpstr>Die Folge der Maioffensive 1972</vt:lpstr>
      <vt:lpstr>Offensive 77</vt:lpstr>
      <vt:lpstr>Das Ende der RAF</vt:lpstr>
      <vt:lpstr>Quellen: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RAF</dc:title>
  <dc:creator>Uwe Krafft</dc:creator>
  <cp:lastModifiedBy>AProfSchueler, AProfSchueler</cp:lastModifiedBy>
  <cp:revision>25</cp:revision>
  <dcterms:created xsi:type="dcterms:W3CDTF">2019-07-06T11:44:45Z</dcterms:created>
  <dcterms:modified xsi:type="dcterms:W3CDTF">2019-07-08T09:13:34Z</dcterms:modified>
</cp:coreProperties>
</file>