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66" r:id="rId5"/>
    <p:sldId id="258" r:id="rId6"/>
    <p:sldId id="265" r:id="rId7"/>
    <p:sldId id="264" r:id="rId8"/>
    <p:sldId id="261" r:id="rId9"/>
    <p:sldId id="259" r:id="rId10"/>
    <p:sldId id="262" r:id="rId11"/>
    <p:sldId id="267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899" autoAdjust="0"/>
  </p:normalViewPr>
  <p:slideViewPr>
    <p:cSldViewPr snapToGrid="0">
      <p:cViewPr varScale="1">
        <p:scale>
          <a:sx n="68" d="100"/>
          <a:sy n="68" d="100"/>
        </p:scale>
        <p:origin x="616" y="76"/>
      </p:cViewPr>
      <p:guideLst/>
    </p:cSldViewPr>
  </p:slideViewPr>
  <p:outlineViewPr>
    <p:cViewPr>
      <p:scale>
        <a:sx n="33" d="100"/>
        <a:sy n="33" d="100"/>
      </p:scale>
      <p:origin x="0" y="-110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35D2A1-B7C4-4E81-9D5C-CD0954D60158}" type="datetimeFigureOut">
              <a:rPr lang="de-DE" smtClean="0"/>
              <a:t>25.04.2018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5BFF5-273C-4382-BE44-D90C8548916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809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5BFF5-273C-4382-BE44-D90C85489163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970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89679D-6090-4AB7-B005-3755EAB5C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9CF1642-31BC-4561-A4CC-1B1F592FE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AB968A0-1CAA-47B8-BA22-38E913739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9268-7D17-401A-8173-A9A926D4146B}" type="datetimeFigureOut">
              <a:rPr lang="de-DE" smtClean="0"/>
              <a:t>25.04.2018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6192A2-6FD7-40D7-AA1B-C84D6206F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09FD65-8074-4EDB-82A2-F96D4B96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EBEB-D8FC-4AD2-9DCE-CA6B36E5A8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2249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23A42F-C131-455A-9578-1F8AFF77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A177051-24BF-41A3-A761-5C4674861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795E344-F294-4F16-AD37-D06F8C03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9268-7D17-401A-8173-A9A926D4146B}" type="datetimeFigureOut">
              <a:rPr lang="de-DE" smtClean="0"/>
              <a:t>25.04.2018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B165BA6-CC94-46A9-B03D-8779832E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AB36DE-FFE5-4D86-A4AF-5D4B90094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EBEB-D8FC-4AD2-9DCE-CA6B36E5A8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00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1D258F3-8DCB-4EFB-B0CA-B3867D907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DC5E57-4E03-404A-93E9-7B97A8D3DF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AEA41C-C488-4052-A0AD-C403082C5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9268-7D17-401A-8173-A9A926D4146B}" type="datetimeFigureOut">
              <a:rPr lang="de-DE" smtClean="0"/>
              <a:t>25.04.2018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6E46328-E8E9-4FED-80F9-81B731CEA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4D66B6-D2FE-4B08-9BB8-7533BE76E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EBEB-D8FC-4AD2-9DCE-CA6B36E5A8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0387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B8FFCA-9C54-41B1-826F-BEDA007D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754D3E-9B22-4324-9DF9-13CF320FF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359C12-BBDC-4A69-BFBF-7A28487B1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9268-7D17-401A-8173-A9A926D4146B}" type="datetimeFigureOut">
              <a:rPr lang="de-DE" smtClean="0"/>
              <a:t>25.04.2018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1C5D1F-2BA9-4A95-9EDA-109DDB97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7323E0A-7813-4605-A605-7F43C939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EBEB-D8FC-4AD2-9DCE-CA6B36E5A8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480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177C9B-1C2D-4975-9AA2-7E463A3EC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AB04EC-C254-4D7B-A8DE-8ACA8BABD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204CEB-1D39-4ECE-8DF3-4D237A06F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9268-7D17-401A-8173-A9A926D4146B}" type="datetimeFigureOut">
              <a:rPr lang="de-DE" smtClean="0"/>
              <a:t>25.04.2018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B7C8CC-C64C-440B-9205-09C318B5C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515392-E18F-4D03-8E69-D2F7BF5B9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EBEB-D8FC-4AD2-9DCE-CA6B36E5A8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514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F7463A-C413-4D93-BB30-4FB7FF7FA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31A5A7-D033-4514-84D0-B0DE13172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3BDD5A-7372-4769-86F2-9D8DDC1F8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237BAE4-1D59-4791-B338-C3A2E42B7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9268-7D17-401A-8173-A9A926D4146B}" type="datetimeFigureOut">
              <a:rPr lang="de-DE" smtClean="0"/>
              <a:t>25.04.2018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33AA58E-824E-4430-8229-5C8F56A0A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C39390-163B-4E1C-837D-5C28ABE70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EBEB-D8FC-4AD2-9DCE-CA6B36E5A8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0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B85A13-1B51-413B-9F2A-DC067801D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F61132-F1F9-4CFD-AE5D-30AE423BD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5A6EDB-468F-44E4-9CAD-620FA6E5F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DCC1CD-38CC-44A6-8617-DD08065D2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D6F708-35B4-4436-9133-FF8D7BCFDA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2D0D51-B0AB-44F6-AEA9-D54FBE665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9268-7D17-401A-8173-A9A926D4146B}" type="datetimeFigureOut">
              <a:rPr lang="de-DE" smtClean="0"/>
              <a:t>25.04.2018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0FF85A8-F017-40E3-A19F-B3ED25348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A3D72AB-AC3F-4A81-A2ED-E64C88438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EBEB-D8FC-4AD2-9DCE-CA6B36E5A8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5098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065188-D84B-4D47-A159-42DACC31C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BA8C05A-6F81-4342-BDC6-A95EEA85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9268-7D17-401A-8173-A9A926D4146B}" type="datetimeFigureOut">
              <a:rPr lang="de-DE" smtClean="0"/>
              <a:t>25.04.2018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E14FD56-BD3B-4B8D-9B1F-67A12669E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92D894C-9624-4FFD-AF34-2B63B837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EBEB-D8FC-4AD2-9DCE-CA6B36E5A8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3976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D808D49-AE58-497A-8E0D-1A99C5A6C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9268-7D17-401A-8173-A9A926D4146B}" type="datetimeFigureOut">
              <a:rPr lang="de-DE" smtClean="0"/>
              <a:t>25.04.2018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D2D333E-7040-40FE-A0CF-1B01D955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3593881-C03D-4795-AF6E-4725804C7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EBEB-D8FC-4AD2-9DCE-CA6B36E5A8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3883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B5AFCB-5EA9-4B93-BBE2-ECB653B41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0BF3BB-0AA0-49A9-9A91-436F21CBF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F949ABB-A823-4306-A8E3-BAD50C51F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64C823C-6BF4-4E64-ACF7-D60CBBE1C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9268-7D17-401A-8173-A9A926D4146B}" type="datetimeFigureOut">
              <a:rPr lang="de-DE" smtClean="0"/>
              <a:t>25.04.2018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5C86F1-2399-4A4D-9733-D87D9A018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3816FE-3424-42A5-8F43-E3622F39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EBEB-D8FC-4AD2-9DCE-CA6B36E5A8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291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686A73-8A0A-49EC-ACD5-EE6D6A92E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DB24308-06A2-4456-8711-669A9FBD2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5A249C1-70A5-4ED0-B145-43091F335C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F781D3C-650C-440E-AB20-4A4C5CB1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9268-7D17-401A-8173-A9A926D4146B}" type="datetimeFigureOut">
              <a:rPr lang="de-DE" smtClean="0"/>
              <a:t>25.04.2018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812030-EBEE-440C-B8D0-F45839273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D2030E-D39E-4AD5-80CE-5D376750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8EBEB-D8FC-4AD2-9DCE-CA6B36E5A8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2407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B0838A3-C691-4C3E-80B1-53FCA90D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EC44537-A96F-4197-9F00-7E4705B44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B21A84-DB5D-479E-B770-B696871C1B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99268-7D17-401A-8173-A9A926D4146B}" type="datetimeFigureOut">
              <a:rPr lang="de-DE" smtClean="0"/>
              <a:t>25.04.2018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113C8B-9FFD-4EEF-AC99-CD9552A448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E5A7A9-9ABC-4B3C-9FA5-55AFB906C8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8EBEB-D8FC-4AD2-9DCE-CA6B36E5A81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6386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Maximilien_de_Robespierre" TargetMode="External"/><Relationship Id="rId2" Type="http://schemas.openxmlformats.org/officeDocument/2006/relationships/hyperlink" Target="https://www.welt.de/geschichte/article167101804/Der-Grosse-Terror-kostete-Zehntausende-das-Leben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lexikon.zum.de/wiki/Maximilien_de_Robespierr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el 1">
            <a:extLst>
              <a:ext uri="{FF2B5EF4-FFF2-40B4-BE49-F238E27FC236}">
                <a16:creationId xmlns:a16="http://schemas.microsoft.com/office/drawing/2014/main" id="{75345093-B8D7-4677-8F36-649A6C9E1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085" y="1452906"/>
            <a:ext cx="9144000" cy="772425"/>
          </a:xfrm>
        </p:spPr>
        <p:txBody>
          <a:bodyPr>
            <a:noAutofit/>
          </a:bodyPr>
          <a:lstStyle/>
          <a:p>
            <a:r>
              <a:rPr lang="de-DE" sz="8000" dirty="0"/>
              <a:t>	Maximilien de Robespierre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196F27B-656B-4418-A762-433EA27D8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47440" y="2414071"/>
            <a:ext cx="9144000" cy="1655762"/>
          </a:xfrm>
        </p:spPr>
        <p:txBody>
          <a:bodyPr>
            <a:noAutofit/>
          </a:bodyPr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400" dirty="0"/>
              <a:t>persönliche Daten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400" dirty="0"/>
              <a:t>sein Einfluss in der Revolution 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400" dirty="0"/>
              <a:t>sein Ende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de-DE" sz="4400" dirty="0"/>
              <a:t>warum er ein böser Mensch war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AB38664-6664-485A-8A74-C671047F4D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6285"/>
            <a:ext cx="3254170" cy="280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91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DA3C2F-F1F6-4FB9-9AD5-AB80EFF90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5400" dirty="0">
                <a:latin typeface="+mn-lt"/>
              </a:rPr>
              <a:t>Warum er ein böser Mensch war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063911-E06A-4758-A8EA-B1B47CF2E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199"/>
            <a:ext cx="10515600" cy="4351338"/>
          </a:xfrm>
        </p:spPr>
        <p:txBody>
          <a:bodyPr/>
          <a:lstStyle/>
          <a:p>
            <a:r>
              <a:rPr lang="de-DE" dirty="0"/>
              <a:t>Er ließ insgesamt 100.000 – 200.000 Bürger hinrichten</a:t>
            </a:r>
          </a:p>
          <a:p>
            <a:r>
              <a:rPr lang="de-DE" dirty="0"/>
              <a:t>Ließ Anhänger seiner Partei töten, sodass ihn niemand mehr unterstützte </a:t>
            </a:r>
          </a:p>
          <a:p>
            <a:r>
              <a:rPr lang="de-DE" dirty="0"/>
              <a:t>Er führte während der Revolution Krieg gegen Österreich, um die Schreckensherrschaft in den Hintergrund zu setzen</a:t>
            </a:r>
          </a:p>
          <a:p>
            <a:r>
              <a:rPr lang="de-DE" dirty="0"/>
              <a:t>Dadurch verloren sehr viele Menschen ihr Leben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371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1693FF-3604-45CF-B233-8B05F1A6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13E8F6-CB27-4152-8E09-38FA3D9DB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https://www.welt.de/geschichte/article167101804/Der-Grosse-Terror-kostete-Zehntausende-das-Leben.html</a:t>
            </a:r>
            <a:endParaRPr lang="de-DE" dirty="0"/>
          </a:p>
          <a:p>
            <a:r>
              <a:rPr lang="de-DE" dirty="0">
                <a:hlinkClick r:id="rId2"/>
              </a:rPr>
              <a:t>https://www.welt.de/geschichte/article167101804/Der-Grosse-Terror-kostete-Zehntausende-das-Leben.html</a:t>
            </a:r>
            <a:r>
              <a:rPr lang="de-DE" dirty="0"/>
              <a:t> </a:t>
            </a:r>
          </a:p>
          <a:p>
            <a:r>
              <a:rPr lang="de-DE" dirty="0">
                <a:hlinkClick r:id="rId3"/>
              </a:rPr>
              <a:t>https://de.wikipedia.org/wiki/Maximilien_de_Robespierre</a:t>
            </a:r>
            <a:r>
              <a:rPr lang="de-DE" dirty="0"/>
              <a:t> </a:t>
            </a:r>
          </a:p>
          <a:p>
            <a:r>
              <a:rPr lang="de-DE" dirty="0">
                <a:hlinkClick r:id="rId4"/>
              </a:rPr>
              <a:t>https://klexikon.zum.de/wiki/Maximilien_de_Robespierre</a:t>
            </a:r>
            <a:r>
              <a:rPr lang="de-D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9052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B1EF19C-03A2-43EE-A90E-AA4AF4901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09"/>
            <a:ext cx="10515600" cy="3652424"/>
          </a:xfrm>
        </p:spPr>
        <p:txBody>
          <a:bodyPr>
            <a:normAutofit/>
          </a:bodyPr>
          <a:lstStyle/>
          <a:p>
            <a:r>
              <a:rPr lang="de-DE" sz="2400" dirty="0"/>
              <a:t>Geboren am 6. Mai 1758 in Arras</a:t>
            </a:r>
          </a:p>
          <a:p>
            <a:r>
              <a:rPr lang="de-DE" sz="2400" dirty="0"/>
              <a:t>Er war der Älteste von 4 Kindern</a:t>
            </a:r>
          </a:p>
          <a:p>
            <a:r>
              <a:rPr lang="de-DE" sz="2400" dirty="0"/>
              <a:t>Die Mutter stammte aus einer wohlhabenden Brauerfamilie</a:t>
            </a:r>
          </a:p>
          <a:p>
            <a:r>
              <a:rPr lang="de-DE" sz="2400" dirty="0"/>
              <a:t>Der Vater stammte aus Irland, floh wegen religiöser Verfolgung nach Frankreich</a:t>
            </a:r>
          </a:p>
          <a:p>
            <a:r>
              <a:rPr lang="de-DE" sz="2400" dirty="0"/>
              <a:t>Als er 6 Jahre alt war starb, seine Mutter, als er 19 Jahre alt war, sein Vater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860CFF0-46C7-4E0A-82FE-0A9D609BAE3C}"/>
              </a:ext>
            </a:extLst>
          </p:cNvPr>
          <p:cNvSpPr/>
          <p:nvPr/>
        </p:nvSpPr>
        <p:spPr>
          <a:xfrm>
            <a:off x="2093843" y="681037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5400" dirty="0"/>
              <a:t>Persönliche Daten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039B98F-6864-4A40-A687-866D34227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9687" y="36469"/>
            <a:ext cx="2508637" cy="313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37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DED7FF-060F-43DE-9535-15DDDFC4B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sz="5400" dirty="0">
                <a:latin typeface="+mn-lt"/>
              </a:rPr>
              <a:t>Ausbildung</a:t>
            </a:r>
            <a:r>
              <a:rPr lang="de-DE" b="1" dirty="0">
                <a:latin typeface="+mn-lt"/>
              </a:rPr>
              <a:t> </a:t>
            </a:r>
            <a:r>
              <a:rPr lang="de-DE" sz="5400" dirty="0">
                <a:latin typeface="+mn-lt"/>
              </a:rPr>
              <a:t>und</a:t>
            </a:r>
            <a:r>
              <a:rPr lang="de-DE" b="1" dirty="0">
                <a:latin typeface="+mn-lt"/>
              </a:rPr>
              <a:t> </a:t>
            </a:r>
            <a:r>
              <a:rPr lang="de-DE" sz="5400" dirty="0">
                <a:latin typeface="+mn-lt"/>
              </a:rPr>
              <a:t>Beruf</a:t>
            </a:r>
            <a:endParaRPr lang="de-DE" dirty="0">
              <a:latin typeface="+mn-lt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F1737EE-A5E5-465F-BD8C-BD8AB57DB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Besuchte das Collège von Arras und galt als Musterschüler</a:t>
            </a:r>
          </a:p>
          <a:p>
            <a:r>
              <a:rPr lang="de-DE" dirty="0"/>
              <a:t>Erlangte dadurch ein Stipendium am Collège Louis le Grand in Paris</a:t>
            </a:r>
          </a:p>
          <a:p>
            <a:r>
              <a:rPr lang="de-DE" dirty="0"/>
              <a:t>4-jähriges Studium der Rechtswissenschaft</a:t>
            </a:r>
          </a:p>
          <a:p>
            <a:r>
              <a:rPr lang="de-DE" dirty="0"/>
              <a:t>Niederlassung als Anwalt in Heimatstadt Arras</a:t>
            </a:r>
          </a:p>
          <a:p>
            <a:r>
              <a:rPr lang="de-DE" dirty="0"/>
              <a:t>Er war bekannt als „Anwalt der Armen“</a:t>
            </a:r>
          </a:p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9371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882E4FF3-84B8-4037-9BF3-6B58E13D88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248" y="746673"/>
            <a:ext cx="7585504" cy="5364653"/>
          </a:xfrm>
        </p:spPr>
      </p:pic>
    </p:spTree>
    <p:extLst>
      <p:ext uri="{BB962C8B-B14F-4D97-AF65-F5344CB8AC3E}">
        <p14:creationId xmlns:p14="http://schemas.microsoft.com/office/powerpoint/2010/main" val="270204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5313C76-B902-4365-AA34-CDF18BB24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487017"/>
            <a:ext cx="10757452" cy="592610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DE" sz="5400" dirty="0"/>
              <a:t>Sein Einfluss in die Revolution</a:t>
            </a:r>
          </a:p>
          <a:p>
            <a:r>
              <a:rPr lang="de-DE" dirty="0"/>
              <a:t>Der Staat steckte  in einer Finanzkriese und musste Steuern erhöhen</a:t>
            </a:r>
          </a:p>
          <a:p>
            <a:r>
              <a:rPr lang="de-DE" dirty="0"/>
              <a:t>Aufstellung in der 3. Stand mit 31 Jahren</a:t>
            </a:r>
          </a:p>
          <a:p>
            <a:r>
              <a:rPr lang="de-DE" dirty="0"/>
              <a:t>Er lässt sich zur Nationalversammlung wählen</a:t>
            </a:r>
          </a:p>
          <a:p>
            <a:r>
              <a:rPr lang="de-DE" dirty="0"/>
              <a:t>Er stellte radikale Forderungen, die aber nicht die Mehrheit erreichten</a:t>
            </a:r>
          </a:p>
          <a:p>
            <a:r>
              <a:rPr lang="de-DE" sz="2800" dirty="0"/>
              <a:t>Vor allem für: Pressefreiheit, Abschaffung der Todesstrafe, Abschaffung der Sklaverei und das allgemeine Wahlrecht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81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3E3C7-3F77-48B6-B614-7A7B0CB64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945" y="159607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de-DE" dirty="0"/>
          </a:p>
          <a:p>
            <a:r>
              <a:rPr lang="de-DE" dirty="0"/>
              <a:t>Er tritt den Jakobinern bei</a:t>
            </a:r>
          </a:p>
          <a:p>
            <a:r>
              <a:rPr lang="de-DE" dirty="0"/>
              <a:t>Im Jahr 1790 wird er Präsident des Clubs</a:t>
            </a:r>
          </a:p>
          <a:p>
            <a:r>
              <a:rPr lang="de-DE" dirty="0"/>
              <a:t>Nachdem der König Ludwig der XVI versuchte Frankreich zu verlassen, war Robespierre immer mehr gegen ihn.</a:t>
            </a:r>
          </a:p>
          <a:p>
            <a:r>
              <a:rPr lang="de-DE" dirty="0"/>
              <a:t>Ludwig der XVI wird abgesetzt und verhaftet</a:t>
            </a:r>
          </a:p>
          <a:p>
            <a:r>
              <a:rPr lang="de-DE" dirty="0"/>
              <a:t>Im Juni 1891 wurde er zum Ankläger gegen den König in Paris gewählt</a:t>
            </a:r>
          </a:p>
          <a:p>
            <a:endParaRPr lang="de-DE" dirty="0"/>
          </a:p>
        </p:txBody>
      </p:sp>
      <p:pic>
        <p:nvPicPr>
          <p:cNvPr id="4" name="Inhaltsplatzhalter 3">
            <a:extLst>
              <a:ext uri="{FF2B5EF4-FFF2-40B4-BE49-F238E27FC236}">
                <a16:creationId xmlns:a16="http://schemas.microsoft.com/office/drawing/2014/main" id="{857A7516-A39B-4D2B-BC38-5B6D821C3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744" y="94268"/>
            <a:ext cx="2752627" cy="299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8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148DF632-A185-42B3-9DD9-EFA9CFC1F54D}"/>
              </a:ext>
            </a:extLst>
          </p:cNvPr>
          <p:cNvSpPr/>
          <p:nvPr/>
        </p:nvSpPr>
        <p:spPr>
          <a:xfrm>
            <a:off x="650313" y="1659285"/>
            <a:ext cx="1089137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800" dirty="0"/>
              <a:t>Der König hetzte seine Verwandten von Preußen und Österreich auf sein Land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Als diese Frankreich bedrohten, wurde ein Nationalkonvent gebildet in das Robespierre gewählt wurde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Im September 1792 war das Septembermassaker , bei dem alle Gefangenen in Paris getötet wurden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Dort sollten nur Gegner der Revolution hingerichtet werden, doch es erwischte alle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43DB99-036B-43FC-9AA2-32B56A871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014" y="4608595"/>
            <a:ext cx="3823845" cy="2534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23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881643-5454-4B1E-B5D5-7D923DDC5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9093"/>
            <a:ext cx="10515600" cy="5019813"/>
          </a:xfrm>
        </p:spPr>
        <p:txBody>
          <a:bodyPr/>
          <a:lstStyle/>
          <a:p>
            <a:r>
              <a:rPr lang="de-DE" dirty="0"/>
              <a:t>Robespierre wird in den Wohlfahrtsausschuss gewählt</a:t>
            </a:r>
          </a:p>
          <a:p>
            <a:r>
              <a:rPr lang="de-DE" dirty="0"/>
              <a:t>Gruppe aus 12 Personen, bekommen immer mehr Macht</a:t>
            </a:r>
          </a:p>
          <a:p>
            <a:r>
              <a:rPr lang="de-DE" dirty="0"/>
              <a:t>Robespierre wird zum Chef des Wohlfahrtsausschuss</a:t>
            </a:r>
          </a:p>
          <a:p>
            <a:r>
              <a:rPr lang="de-DE" dirty="0"/>
              <a:t>Jetzt war er mächtigster Mann von Frankreich</a:t>
            </a:r>
          </a:p>
          <a:p>
            <a:r>
              <a:rPr lang="de-DE" dirty="0"/>
              <a:t>Wer nicht für die Revolution war wurde hingerichtet</a:t>
            </a:r>
          </a:p>
          <a:p>
            <a:r>
              <a:rPr lang="de-DE" dirty="0"/>
              <a:t>Er lies tausende Bürger wegen Verrats hinrichten ~20 Leute pro Tag</a:t>
            </a:r>
          </a:p>
          <a:p>
            <a:r>
              <a:rPr lang="de-DE" dirty="0"/>
              <a:t>Sogar Leute aus der eigenen Partei wurden geköpft</a:t>
            </a:r>
          </a:p>
          <a:p>
            <a:r>
              <a:rPr lang="de-DE" dirty="0"/>
              <a:t>Der König Ludwig der XVI wollte den Feinden helfen also wurde er 1793 hingerichtet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41211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9A741C-61A6-4E7C-BCFE-43232624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CA09EC-E5F4-4E3C-B966-5331D460E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Jetzt sorgte Robespierre sich nur um Feinde und das Volk</a:t>
            </a:r>
          </a:p>
          <a:p>
            <a:r>
              <a:rPr lang="de-DE" dirty="0"/>
              <a:t>Er kündigte eine „Säuberungswelle“ um die letzten Gegner hinrichten zu lassen</a:t>
            </a:r>
          </a:p>
          <a:p>
            <a:r>
              <a:rPr lang="de-DE" dirty="0"/>
              <a:t>Politiker hatten Angst und schlossen sich gegen Robespierre zusammen</a:t>
            </a:r>
          </a:p>
          <a:p>
            <a:r>
              <a:rPr lang="de-DE" dirty="0"/>
              <a:t>Da er eigene Leute geköpft hatte stand niemand mehr hinter ihm </a:t>
            </a:r>
          </a:p>
          <a:p>
            <a:r>
              <a:rPr lang="de-DE" dirty="0"/>
              <a:t>Es wurde ein besonderes Gericht gegen Robespierre eingesetzt dieses Verurteilte ihn und seine Anhänger</a:t>
            </a:r>
          </a:p>
          <a:p>
            <a:r>
              <a:rPr lang="de-DE" dirty="0"/>
              <a:t>Er wurde am 28.7.1794 in Paris hingerichtet</a:t>
            </a:r>
          </a:p>
          <a:p>
            <a:r>
              <a:rPr lang="de-DE" dirty="0"/>
              <a:t>Dies war das Ende der Schreckensherrschaft</a:t>
            </a:r>
          </a:p>
        </p:txBody>
      </p:sp>
    </p:spTree>
    <p:extLst>
      <p:ext uri="{BB962C8B-B14F-4D97-AF65-F5344CB8AC3E}">
        <p14:creationId xmlns:p14="http://schemas.microsoft.com/office/powerpoint/2010/main" val="211524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527</Words>
  <Application>Microsoft Office PowerPoint</Application>
  <PresentationFormat>Breitbild</PresentationFormat>
  <Paragraphs>59</Paragraphs>
  <Slides>11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</vt:lpstr>
      <vt:lpstr> Maximilien de Robespierre</vt:lpstr>
      <vt:lpstr>PowerPoint-Präsentation</vt:lpstr>
      <vt:lpstr>Ausbildung und Beruf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Warum er ein böser Mensch war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Uwe Krafft</dc:creator>
  <cp:lastModifiedBy>Uwe Krafft</cp:lastModifiedBy>
  <cp:revision>66</cp:revision>
  <dcterms:created xsi:type="dcterms:W3CDTF">2018-02-13T13:18:52Z</dcterms:created>
  <dcterms:modified xsi:type="dcterms:W3CDTF">2018-04-25T11:53:25Z</dcterms:modified>
</cp:coreProperties>
</file>