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58" r:id="rId4"/>
    <p:sldId id="259" r:id="rId5"/>
    <p:sldId id="260" r:id="rId6"/>
    <p:sldId id="272" r:id="rId7"/>
    <p:sldId id="265" r:id="rId8"/>
    <p:sldId id="271" r:id="rId9"/>
    <p:sldId id="261" r:id="rId10"/>
    <p:sldId id="268" r:id="rId11"/>
    <p:sldId id="264" r:id="rId12"/>
    <p:sldId id="263" r:id="rId13"/>
    <p:sldId id="270" r:id="rId14"/>
    <p:sldId id="267" r:id="rId15"/>
    <p:sldId id="269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6ADF1F-241D-48BE-B786-D8C3B5583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EC4B5B-4D8A-447A-98D9-F018D1052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DE6D86-EC16-4491-AB87-0B342BEFB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DA30-EA82-4923-BED8-DFC05B9B3D68}" type="datetimeFigureOut">
              <a:rPr lang="de-DE" smtClean="0"/>
              <a:t>04.07.2019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B6EBB5-380C-4969-B446-7EAABD3B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503413-FC8F-4CF9-B38D-E41C18EF4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F6B-895D-415E-8644-3E09F8CFA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5810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12F97C-9B34-402B-A098-5D2D76E78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C60619C-D649-4146-B020-C349C5035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49BAB8-7CC0-4EF5-9D8A-6A8629D69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DA30-EA82-4923-BED8-DFC05B9B3D68}" type="datetimeFigureOut">
              <a:rPr lang="de-DE" smtClean="0"/>
              <a:t>04.07.2019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48C43F-D202-46A6-A7DD-51825AC6D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84757F-AD16-4DAF-80B1-ABA6EC121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F6B-895D-415E-8644-3E09F8CFA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509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41F8770-5CAA-4D28-B625-84DFA59B4E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C051BEA-FC44-4CEA-B5AE-0A8A2BBE9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803B1E-5424-401D-89A3-B162F1B64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DA30-EA82-4923-BED8-DFC05B9B3D68}" type="datetimeFigureOut">
              <a:rPr lang="de-DE" smtClean="0"/>
              <a:t>04.07.2019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44F206-A720-4D49-B9EF-8C3ABFDF1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D397B6-8554-40E6-87D5-04C9DF39D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F6B-895D-415E-8644-3E09F8CFA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696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3DD0EE-992A-46D1-B514-90A4937F0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AAE968-510A-430A-92AB-3CB69353C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3A9430-0686-4AF1-910F-D37A9DA2D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DA30-EA82-4923-BED8-DFC05B9B3D68}" type="datetimeFigureOut">
              <a:rPr lang="de-DE" smtClean="0"/>
              <a:t>04.07.2019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F5E693-1A38-4F83-9A18-30388E26E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A65AA4-022F-4291-A660-E35DA5A8F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F6B-895D-415E-8644-3E09F8CFA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167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55FE99-5B97-412F-BFCD-93D126FCE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4E2E58-F2AC-4E7A-BD04-A54EEF8F5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9F595A-30D6-474A-AA18-622BE504B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DA30-EA82-4923-BED8-DFC05B9B3D68}" type="datetimeFigureOut">
              <a:rPr lang="de-DE" smtClean="0"/>
              <a:t>04.07.2019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2A23B8-BA81-41CA-8D4A-BE9A597F2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2A3DCA-0784-46EF-9C86-8E6FC1DB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F6B-895D-415E-8644-3E09F8CFA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748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DB7455-81D3-4063-A431-0E19A797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F8FA10-7982-46C3-994E-624888EE61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EFF1A38-544F-49F2-B3E0-246085D6B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A8B66B-270D-4F95-9F46-CFE9D3EF3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DA30-EA82-4923-BED8-DFC05B9B3D68}" type="datetimeFigureOut">
              <a:rPr lang="de-DE" smtClean="0"/>
              <a:t>04.07.2019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4BC1CF-7A95-484B-ADA0-BE08A1E3D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98F6EA-1832-4022-A99D-BA82502F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F6B-895D-415E-8644-3E09F8CFA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1142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04AE30-1E5F-40F4-8CFB-BA437574C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277804-B46E-4C39-BEED-F75255EDA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C62F0AF-B6A3-447A-B975-A3E5CB6C0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07C92B0-41E7-415E-9390-0D8B9BE01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1435E23-FFB5-418C-9494-F91FC4A1F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6F7113C-15A6-4030-AD1D-ACA34B845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DA30-EA82-4923-BED8-DFC05B9B3D68}" type="datetimeFigureOut">
              <a:rPr lang="de-DE" smtClean="0"/>
              <a:t>04.07.2019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103138E-79F4-4E1A-8EBA-9203B14A5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7AD2C3B-994C-4A96-AA1A-604B0E515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F6B-895D-415E-8644-3E09F8CFA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41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B43A3C-53E7-478C-BE09-3BC82C174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CE7B072-5DC7-44FC-8599-94D892D1F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DA30-EA82-4923-BED8-DFC05B9B3D68}" type="datetimeFigureOut">
              <a:rPr lang="de-DE" smtClean="0"/>
              <a:t>04.07.2019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917954-BD37-4A68-B31E-8A34A01E3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9911342-ADF6-4AF9-94CA-0C1525E87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F6B-895D-415E-8644-3E09F8CFA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9510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9A76C2F-F105-4749-BD4F-39CD9F293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DA30-EA82-4923-BED8-DFC05B9B3D68}" type="datetimeFigureOut">
              <a:rPr lang="de-DE" smtClean="0"/>
              <a:t>04.07.2019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8A60096-917B-4B55-8113-0D9C2A3C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E5B5B8D-4BD7-4A2D-A679-212683C3A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F6B-895D-415E-8644-3E09F8CFA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9321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543A09-2B74-469A-820E-ADEA64FF3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E0EEB5-69F3-4260-8640-D97D02AC2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6C1604-B944-41C3-A81A-7B2E1D524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AADBBF-A80E-46E4-A8B9-855DDCF79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DA30-EA82-4923-BED8-DFC05B9B3D68}" type="datetimeFigureOut">
              <a:rPr lang="de-DE" smtClean="0"/>
              <a:t>04.07.2019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D39F14-7AD9-4C3A-A3EA-4BF33A5A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0285BC-C3AB-404D-BC8B-BE3A4B4B9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F6B-895D-415E-8644-3E09F8CFA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2723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C94F55-8272-46DE-A735-ACC1D49E1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9DA6E59-2F73-462F-B690-7975EBF68A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71EB91-2ED8-463E-B2FE-825B05079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86BEFB-0DD1-4724-8AD8-26CCE8C55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DA30-EA82-4923-BED8-DFC05B9B3D68}" type="datetimeFigureOut">
              <a:rPr lang="de-DE" smtClean="0"/>
              <a:t>04.07.2019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4416C1-2514-4FA2-BF2F-ABD46F5CF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32D212-F545-4193-B48C-64FE500BC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F6B-895D-415E-8644-3E09F8CFA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119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D9C7148-F680-4390-AC98-8B9FC2EFE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4C0C08-6A83-4D49-9615-47AE12FAA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EA93C1-2EA1-48AD-B734-3D084B1DD3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EDA30-EA82-4923-BED8-DFC05B9B3D68}" type="datetimeFigureOut">
              <a:rPr lang="de-DE" smtClean="0"/>
              <a:t>04.07.2019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04ED71-F83C-4439-B841-12DDE8700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DE9898-8B14-45A0-BB77-52E34BBAC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28F6B-895D-415E-8644-3E09F8CFA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171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agesspiegel.de/politik/sekten-wie-gefaehrlich-ist-scientology/6067626.html" TargetMode="External"/><Relationship Id="rId3" Type="http://schemas.openxmlformats.org/officeDocument/2006/relationships/hyperlink" Target="https://www.grin.com/document/102808" TargetMode="External"/><Relationship Id="rId7" Type="http://schemas.openxmlformats.org/officeDocument/2006/relationships/hyperlink" Target="https://de.wikipedia.org/wiki/Scientology" TargetMode="External"/><Relationship Id="rId2" Type="http://schemas.openxmlformats.org/officeDocument/2006/relationships/hyperlink" Target="https://de.wikipedia.org/wiki/Operating_Theta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eltanschauungsfragen.de/informationen/informationen-a-z/informationen-s/scientology/scientology-berblick/" TargetMode="External"/><Relationship Id="rId5" Type="http://schemas.openxmlformats.org/officeDocument/2006/relationships/hyperlink" Target="https://www.focus.de/panorama/videos/sekte-sucht-neue-gesichter-scientology-saegt-tom-cruise-und-john-travolta-ab_id_4089719.html" TargetMode="External"/><Relationship Id="rId4" Type="http://schemas.openxmlformats.org/officeDocument/2006/relationships/hyperlink" Target="https://de.wikipedia.org/wiki/Tom_Cruise#Scientology" TargetMode="External"/><Relationship Id="rId9" Type="http://schemas.openxmlformats.org/officeDocument/2006/relationships/hyperlink" Target="https://rp-online.de/panorama/leute/diese-promis-bekennen-sich-zu-scientology_bid-8960675#9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Bildergebnis fÃ¼r scientology">
            <a:extLst>
              <a:ext uri="{FF2B5EF4-FFF2-40B4-BE49-F238E27FC236}">
                <a16:creationId xmlns:a16="http://schemas.microsoft.com/office/drawing/2014/main" id="{100F81FB-1FDB-49DD-868F-B2318667A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61" y="1847850"/>
            <a:ext cx="2509762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Bildergebnis fÃ¼r scientology">
            <a:extLst>
              <a:ext uri="{FF2B5EF4-FFF2-40B4-BE49-F238E27FC236}">
                <a16:creationId xmlns:a16="http://schemas.microsoft.com/office/drawing/2014/main" id="{6678A954-65B4-4D04-A44F-2514457AD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423" y="582083"/>
            <a:ext cx="6456917" cy="3627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ildergebnis fÃ¼r scientology missionierungsgebiete">
            <a:extLst>
              <a:ext uri="{FF2B5EF4-FFF2-40B4-BE49-F238E27FC236}">
                <a16:creationId xmlns:a16="http://schemas.microsoft.com/office/drawing/2014/main" id="{453389D6-BD31-49B6-8ED7-692D2AF27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7850" y="2396066"/>
            <a:ext cx="2324100" cy="310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391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D643C9-E2BA-45CF-8285-7D84B388C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067" y="1131358"/>
            <a:ext cx="10515600" cy="4351338"/>
          </a:xfrm>
        </p:spPr>
        <p:txBody>
          <a:bodyPr/>
          <a:lstStyle/>
          <a:p>
            <a:r>
              <a:rPr lang="de-DE" dirty="0"/>
              <a:t>Universum besteht aus Materie und Energie</a:t>
            </a:r>
          </a:p>
          <a:p>
            <a:r>
              <a:rPr lang="de-DE" dirty="0"/>
              <a:t>Welt aus Scientologen und Unwissenden</a:t>
            </a:r>
          </a:p>
          <a:p>
            <a:r>
              <a:rPr lang="de-DE" dirty="0"/>
              <a:t>Scientologen missionieren Unwissende, um sie zu retten</a:t>
            </a:r>
          </a:p>
          <a:p>
            <a:r>
              <a:rPr lang="de-DE" dirty="0"/>
              <a:t>Missionsgebiete: USA, Kanada, Asien, Australien, Russland und EU-Länder</a:t>
            </a:r>
          </a:p>
          <a:p>
            <a:r>
              <a:rPr lang="de-DE" dirty="0"/>
              <a:t>Thetan sucht sich neuen Körper nach Tod</a:t>
            </a:r>
          </a:p>
          <a:p>
            <a:r>
              <a:rPr lang="de-DE" dirty="0"/>
              <a:t>Ziel: Thetan glücklich zu machen, hohen „Operation </a:t>
            </a:r>
            <a:r>
              <a:rPr lang="de-DE" dirty="0" err="1"/>
              <a:t>Thetan</a:t>
            </a:r>
            <a:r>
              <a:rPr lang="de-DE"/>
              <a:t>“ </a:t>
            </a:r>
            <a:r>
              <a:rPr lang="de-DE" dirty="0"/>
              <a:t>Rang erreichen (Rang OT I – OT VIII)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60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548693-06CA-4C77-8FFF-DDE0E3EE7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/>
              <a:t>Was sind </a:t>
            </a:r>
            <a:r>
              <a:rPr lang="de-DE" b="1" u="sng" dirty="0" err="1"/>
              <a:t>Auditings</a:t>
            </a:r>
            <a:r>
              <a:rPr lang="de-DE" b="1" u="sng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C8CDD3-37D4-48F9-85D4-B8DBF7162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987550"/>
            <a:ext cx="7867651" cy="4351338"/>
          </a:xfrm>
        </p:spPr>
        <p:txBody>
          <a:bodyPr/>
          <a:lstStyle/>
          <a:p>
            <a:r>
              <a:rPr lang="de-DE" dirty="0"/>
              <a:t>Gespräche zwischen Missionierten und Operating Thetan</a:t>
            </a:r>
          </a:p>
          <a:p>
            <a:r>
              <a:rPr lang="de-DE" dirty="0"/>
              <a:t>Verwendung eines E-Meters</a:t>
            </a:r>
          </a:p>
          <a:p>
            <a:r>
              <a:rPr lang="de-DE" dirty="0"/>
              <a:t>Sollen neg. Denken/ Handeln unterdrücken</a:t>
            </a:r>
          </a:p>
          <a:p>
            <a:r>
              <a:rPr lang="de-DE" dirty="0"/>
              <a:t>Pers. Fragen gestellt</a:t>
            </a:r>
          </a:p>
          <a:p>
            <a:r>
              <a:rPr lang="de-DE" dirty="0"/>
              <a:t>Bekämpfung von Schmerz/ Leid</a:t>
            </a:r>
          </a:p>
          <a:p>
            <a:r>
              <a:rPr lang="de-DE" dirty="0"/>
              <a:t>Kostet meist viel, keine offiziellen Preise/Zahlen</a:t>
            </a:r>
          </a:p>
          <a:p>
            <a:r>
              <a:rPr lang="de-DE" dirty="0"/>
              <a:t>Es werden Auditing Reisen zu SC-Zentren empfohlen</a:t>
            </a:r>
          </a:p>
        </p:txBody>
      </p:sp>
      <p:pic>
        <p:nvPicPr>
          <p:cNvPr id="4100" name="Picture 4" descr="Bildergebnis fÃ¼r scientology e meter">
            <a:extLst>
              <a:ext uri="{FF2B5EF4-FFF2-40B4-BE49-F238E27FC236}">
                <a16:creationId xmlns:a16="http://schemas.microsoft.com/office/drawing/2014/main" id="{C6D785B3-E216-451E-AFEC-4C5D4B0B3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968" y="2386461"/>
            <a:ext cx="3642831" cy="256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4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8E646A-36B1-4297-BCEC-0522B974C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/>
              <a:t>Vergleich Christentum und Scientology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EC8C2C-0792-4D41-BE4A-A4DE13715E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Christentum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9E1F3CB-1561-44C1-B769-E5FE9FBDA0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Die Welt ist eine Schöpfung Gottes</a:t>
            </a:r>
          </a:p>
          <a:p>
            <a:r>
              <a:rPr lang="de-DE" dirty="0"/>
              <a:t>Jeder Mensch ist gleich, Nächstenliebe</a:t>
            </a:r>
          </a:p>
          <a:p>
            <a:r>
              <a:rPr lang="de-DE" dirty="0"/>
              <a:t>Der Mensch ist ein Ebenbild Gottes</a:t>
            </a:r>
          </a:p>
          <a:p>
            <a:r>
              <a:rPr lang="de-DE" dirty="0"/>
              <a:t>Jeder Mensch ist einzigartig und von Gott geliebt</a:t>
            </a:r>
          </a:p>
          <a:p>
            <a:r>
              <a:rPr lang="de-DE" dirty="0"/>
              <a:t>Bibel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7E57056-DCFE-4EB6-ABAE-6563D73824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Scientology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73E4FBD-28B7-44C2-88ED-BC3B78C2B89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Welt ist dem Untergang geweiht</a:t>
            </a:r>
          </a:p>
          <a:p>
            <a:r>
              <a:rPr lang="de-DE" dirty="0"/>
              <a:t>Die Unwissenden sind zum Tode verurteilt</a:t>
            </a:r>
          </a:p>
          <a:p>
            <a:endParaRPr lang="de-DE" dirty="0"/>
          </a:p>
          <a:p>
            <a:r>
              <a:rPr lang="de-DE" dirty="0"/>
              <a:t>Der Mensch steht unter dem Gott</a:t>
            </a:r>
          </a:p>
          <a:p>
            <a:r>
              <a:rPr lang="de-DE" dirty="0"/>
              <a:t>Nicht jeder Mensch ist gleich gut, Schwache sterben</a:t>
            </a:r>
          </a:p>
          <a:p>
            <a:r>
              <a:rPr lang="de-DE" dirty="0"/>
              <a:t>Dianetik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585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D0A370-BB37-4F92-B0E2-E05146BDD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/>
              <a:t>Warum Scientology gefährlich ist?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672E62-3772-4C72-911D-26C297B4E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100"/>
            <a:ext cx="10515600" cy="4351338"/>
          </a:xfrm>
        </p:spPr>
        <p:txBody>
          <a:bodyPr/>
          <a:lstStyle/>
          <a:p>
            <a:r>
              <a:rPr lang="de-DE" dirty="0"/>
              <a:t>Reden richtiges Weltbild ein</a:t>
            </a:r>
          </a:p>
          <a:p>
            <a:r>
              <a:rPr lang="de-DE" dirty="0"/>
              <a:t>Manipulieren andere bei </a:t>
            </a:r>
            <a:r>
              <a:rPr lang="de-DE" dirty="0" err="1"/>
              <a:t>Auditings</a:t>
            </a:r>
            <a:endParaRPr lang="de-DE" dirty="0"/>
          </a:p>
          <a:p>
            <a:r>
              <a:rPr lang="de-DE" dirty="0"/>
              <a:t>Physische/Geistige Unterdrückung </a:t>
            </a:r>
            <a:r>
              <a:rPr lang="de-DE" dirty="0">
                <a:sym typeface="Wingdings" panose="05000000000000000000" pitchFamily="2" charset="2"/>
              </a:rPr>
              <a:t> Gehirnwäsche</a:t>
            </a:r>
          </a:p>
          <a:p>
            <a:r>
              <a:rPr lang="de-DE" dirty="0"/>
              <a:t>Mitglieder verarmen wegen teuren SC Reisen</a:t>
            </a:r>
          </a:p>
          <a:p>
            <a:r>
              <a:rPr lang="de-DE" dirty="0"/>
              <a:t>Zerstören soziales Umfeld während der Mitgliedschaft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606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A29096-8AEE-4A2F-97DB-B9F5C929B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85933" cy="1325563"/>
          </a:xfrm>
        </p:spPr>
        <p:txBody>
          <a:bodyPr/>
          <a:lstStyle/>
          <a:p>
            <a:r>
              <a:rPr lang="de-DE" b="1" u="sng" dirty="0"/>
              <a:t>Prominente in SC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B99AF1-A135-47ED-9400-245D30236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872856" cy="4160308"/>
          </a:xfrm>
        </p:spPr>
        <p:txBody>
          <a:bodyPr/>
          <a:lstStyle/>
          <a:p>
            <a:r>
              <a:rPr lang="de-DE" dirty="0"/>
              <a:t>Tom Cruise, Beitritt wegen Freunden, bekennt sich öffentlich zu Scientologie</a:t>
            </a:r>
          </a:p>
          <a:p>
            <a:r>
              <a:rPr lang="de-DE" dirty="0"/>
              <a:t>John Travolta, Eintritt wegen seiner Frau Kelly Preston</a:t>
            </a:r>
          </a:p>
          <a:p>
            <a:r>
              <a:rPr lang="de-DE" dirty="0"/>
              <a:t>Weitere Mitglieder: Giovanni </a:t>
            </a:r>
            <a:r>
              <a:rPr lang="de-DE" dirty="0" err="1"/>
              <a:t>Ribisi</a:t>
            </a:r>
            <a:r>
              <a:rPr lang="de-DE" dirty="0"/>
              <a:t>, Juliette Lewis, Leah </a:t>
            </a:r>
            <a:r>
              <a:rPr lang="de-DE" dirty="0" err="1"/>
              <a:t>Remini</a:t>
            </a:r>
            <a:endParaRPr lang="de-DE" dirty="0"/>
          </a:p>
        </p:txBody>
      </p:sp>
      <p:sp>
        <p:nvSpPr>
          <p:cNvPr id="4" name="AutoShape 2" descr="https://upload.wikimedia.org/wikipedia/commons/thumb/d/d6/Tom_Cruise_in_2018_%28cropped%29.jpg/170px-Tom_Cruise_in_2018_%28cropped%29.jpg">
            <a:extLst>
              <a:ext uri="{FF2B5EF4-FFF2-40B4-BE49-F238E27FC236}">
                <a16:creationId xmlns:a16="http://schemas.microsoft.com/office/drawing/2014/main" id="{324F4F60-22C2-4784-9F8D-9466C860B5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8196" name="Picture 4" descr="https://upload.wikimedia.org/wikipedia/commons/thumb/d/d6/Tom_Cruise_in_2018_%28cropped%29.jpg/170px-Tom_Cruise_in_2018_%28cropped%29.jpg">
            <a:extLst>
              <a:ext uri="{FF2B5EF4-FFF2-40B4-BE49-F238E27FC236}">
                <a16:creationId xmlns:a16="http://schemas.microsoft.com/office/drawing/2014/main" id="{4E112070-9652-4390-A8D7-0E95EEA48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133" y="892175"/>
            <a:ext cx="2352590" cy="345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56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ADE107-478F-4DB5-985F-418140067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CFCB53-61F4-40B4-A309-08142BFED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>
                <a:hlinkClick r:id="rId2"/>
              </a:rPr>
              <a:t>https://de.wikipedia.org/wiki/Operating_Thetan</a:t>
            </a:r>
            <a:endParaRPr lang="de-DE" sz="1800" dirty="0"/>
          </a:p>
          <a:p>
            <a:r>
              <a:rPr lang="de-DE" sz="1800" dirty="0">
                <a:hlinkClick r:id="rId3"/>
              </a:rPr>
              <a:t>https://www.grin.com/document/102808</a:t>
            </a:r>
            <a:endParaRPr lang="de-DE" sz="1800" dirty="0"/>
          </a:p>
          <a:p>
            <a:r>
              <a:rPr lang="de-DE" sz="1800" dirty="0">
                <a:hlinkClick r:id="rId4"/>
              </a:rPr>
              <a:t>https://de.wikipedia.org/wiki/Tom_Cruise#Scientology</a:t>
            </a:r>
            <a:endParaRPr lang="de-DE" sz="1800" dirty="0"/>
          </a:p>
          <a:p>
            <a:r>
              <a:rPr lang="de-DE" sz="1800" dirty="0">
                <a:hlinkClick r:id="rId5"/>
              </a:rPr>
              <a:t>https://www.focus.de/panorama/videos/sekte-sucht-neue-gesichter-scientology-saegt-tom-cruise-und-john-travolta-ab_id_4089719.html</a:t>
            </a:r>
            <a:endParaRPr lang="de-DE" sz="1800" dirty="0"/>
          </a:p>
          <a:p>
            <a:r>
              <a:rPr lang="de-DE" sz="1800" dirty="0">
                <a:hlinkClick r:id="rId6"/>
              </a:rPr>
              <a:t>https://www.weltanschauungsfragen.de/informationen/informationen-a-z/informationen-s/scientology/scientology-berblick/</a:t>
            </a:r>
            <a:endParaRPr lang="de-DE" sz="1800" dirty="0"/>
          </a:p>
          <a:p>
            <a:r>
              <a:rPr lang="de-DE" sz="1800" dirty="0">
                <a:hlinkClick r:id="rId7"/>
              </a:rPr>
              <a:t>https://de.wikipedia.org/wiki/Scientology</a:t>
            </a:r>
            <a:r>
              <a:rPr lang="de-DE" sz="1800" dirty="0"/>
              <a:t> </a:t>
            </a:r>
          </a:p>
          <a:p>
            <a:r>
              <a:rPr lang="de-DE" sz="1800" dirty="0">
                <a:hlinkClick r:id="rId8"/>
              </a:rPr>
              <a:t>https://www.tagesspiegel.de/politik/sekten-wie-gefaehrlich-ist-scientology/6067626.html</a:t>
            </a:r>
            <a:r>
              <a:rPr lang="de-DE" sz="1800" dirty="0"/>
              <a:t> </a:t>
            </a:r>
          </a:p>
          <a:p>
            <a:r>
              <a:rPr lang="de-DE" sz="1800" dirty="0">
                <a:hlinkClick r:id="rId9"/>
              </a:rPr>
              <a:t>https://rp-online.de/panorama/leute/diese-promis-bekennen-sich-zu-scientology_bid-8960675#9</a:t>
            </a:r>
            <a:r>
              <a:rPr lang="de-DE" sz="1800" dirty="0"/>
              <a:t> 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/>
              <a:t>Zul. besucht: 2.7.2019</a:t>
            </a:r>
          </a:p>
          <a:p>
            <a:pPr marL="0" indent="0">
              <a:buNone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768429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3632BB-D94E-43F9-9F55-3A0506DC0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7668" y="3281363"/>
            <a:ext cx="9144000" cy="2831570"/>
          </a:xfrm>
        </p:spPr>
        <p:txBody>
          <a:bodyPr>
            <a:normAutofit fontScale="90000"/>
          </a:bodyPr>
          <a:lstStyle/>
          <a:p>
            <a:r>
              <a:rPr lang="de-DE" dirty="0"/>
              <a:t>„Fürchte nie, einen anderen in einer gerechten Sache zu verletzen.“</a:t>
            </a:r>
            <a:br>
              <a:rPr lang="de-DE" dirty="0"/>
            </a:br>
            <a:br>
              <a:rPr lang="de-DE" b="1" dirty="0"/>
            </a:br>
            <a:r>
              <a:rPr lang="de-DE" dirty="0"/>
              <a:t>„Ich würde gerne eine Religion gründen. Damit kann man Geld machen.“</a:t>
            </a:r>
            <a:br>
              <a:rPr lang="de-DE" dirty="0"/>
            </a:br>
            <a:r>
              <a:rPr lang="de-DE" dirty="0"/>
              <a:t>(L. Ron Hubbard)</a:t>
            </a:r>
          </a:p>
        </p:txBody>
      </p:sp>
    </p:spTree>
    <p:extLst>
      <p:ext uri="{BB962C8B-B14F-4D97-AF65-F5344CB8AC3E}">
        <p14:creationId xmlns:p14="http://schemas.microsoft.com/office/powerpoint/2010/main" val="293270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993216-2D40-4045-BB65-B50002459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6000" b="1" u="sng" dirty="0"/>
              <a:t>Gliederung</a:t>
            </a:r>
            <a:r>
              <a:rPr lang="de-DE" sz="6000" dirty="0"/>
              <a:t>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16374F-C488-4E87-B781-C7415A598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L. Ron Hubbard</a:t>
            </a:r>
          </a:p>
          <a:p>
            <a:r>
              <a:rPr lang="de-DE" sz="3200" dirty="0"/>
              <a:t>Verbreitung</a:t>
            </a:r>
          </a:p>
          <a:p>
            <a:r>
              <a:rPr lang="de-DE" sz="3200" dirty="0"/>
              <a:t>SC in Deutschland</a:t>
            </a:r>
          </a:p>
          <a:p>
            <a:r>
              <a:rPr lang="de-DE" sz="3200" dirty="0"/>
              <a:t>Weltanschauung</a:t>
            </a:r>
          </a:p>
          <a:p>
            <a:r>
              <a:rPr lang="de-DE" sz="3200" dirty="0"/>
              <a:t>Auditing</a:t>
            </a:r>
          </a:p>
          <a:p>
            <a:r>
              <a:rPr lang="de-DE" sz="3200" dirty="0"/>
              <a:t>Vergleich Christentum und Scientology</a:t>
            </a:r>
          </a:p>
          <a:p>
            <a:r>
              <a:rPr lang="de-DE" sz="3200" dirty="0"/>
              <a:t>Prominente Mitglieder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342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BB1051-E30E-4624-B28E-982C02F74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/>
              <a:t>Gründer: L. Ron Hubbard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0F55C4-6B2D-4D25-88F5-40842B1C5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48450" cy="4667250"/>
          </a:xfrm>
        </p:spPr>
        <p:txBody>
          <a:bodyPr/>
          <a:lstStyle/>
          <a:p>
            <a:r>
              <a:rPr lang="de-DE" dirty="0"/>
              <a:t>13.3.1911 – 24.1.1986</a:t>
            </a:r>
          </a:p>
          <a:p>
            <a:r>
              <a:rPr lang="de-DE" dirty="0"/>
              <a:t>Gründet 1950 Scientology</a:t>
            </a:r>
          </a:p>
          <a:p>
            <a:r>
              <a:rPr lang="de-DE" dirty="0"/>
              <a:t>Mit 3 Frauen 7 Kinder</a:t>
            </a:r>
          </a:p>
          <a:p>
            <a:r>
              <a:rPr lang="de-DE" dirty="0"/>
              <a:t>Beruf: Geistliches Oberhaupt, Autor</a:t>
            </a:r>
          </a:p>
          <a:p>
            <a:r>
              <a:rPr lang="de-DE" dirty="0"/>
              <a:t>Vermögen ~600 </a:t>
            </a:r>
            <a:r>
              <a:rPr lang="de-DE" dirty="0" err="1"/>
              <a:t>Mio</a:t>
            </a:r>
            <a:r>
              <a:rPr lang="de-DE" dirty="0"/>
              <a:t> $</a:t>
            </a:r>
          </a:p>
          <a:p>
            <a:r>
              <a:rPr lang="de-DE" dirty="0"/>
              <a:t>Kaufte Für SC die „</a:t>
            </a:r>
            <a:r>
              <a:rPr lang="de-DE" dirty="0" err="1"/>
              <a:t>Freewindes</a:t>
            </a:r>
            <a:r>
              <a:rPr lang="de-DE" dirty="0"/>
              <a:t>“ 	</a:t>
            </a:r>
          </a:p>
          <a:p>
            <a:r>
              <a:rPr lang="de-DE" dirty="0"/>
              <a:t>Wurde in Frankreich wegen Betrug verklagt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5122" name="Picture 2" descr="Bildergebnis fÃ¼r scientology l ron hubbard">
            <a:extLst>
              <a:ext uri="{FF2B5EF4-FFF2-40B4-BE49-F238E27FC236}">
                <a16:creationId xmlns:a16="http://schemas.microsoft.com/office/drawing/2014/main" id="{54F824D0-9FFA-4DED-8716-F3F977898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450" y="547689"/>
            <a:ext cx="3627684" cy="361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Bildergebnis fÃ¼r scientology schiff">
            <a:extLst>
              <a:ext uri="{FF2B5EF4-FFF2-40B4-BE49-F238E27FC236}">
                <a16:creationId xmlns:a16="http://schemas.microsoft.com/office/drawing/2014/main" id="{70A565BE-6456-49D1-80FE-9A0B1FDFB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550" y="4341814"/>
            <a:ext cx="4500462" cy="239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931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3BC6F8-78E1-4BDA-9552-91BF52FA7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/>
              <a:t>Verbreitung</a:t>
            </a:r>
            <a:r>
              <a:rPr lang="de-DE" dirty="0"/>
              <a:t>: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D164FD4-01B7-4E6F-9480-56AE6DA219BE}"/>
              </a:ext>
            </a:extLst>
          </p:cNvPr>
          <p:cNvSpPr txBox="1"/>
          <p:nvPr/>
        </p:nvSpPr>
        <p:spPr>
          <a:xfrm>
            <a:off x="914400" y="1817688"/>
            <a:ext cx="544803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1965: ~50000 Mitglieder in USA</a:t>
            </a:r>
          </a:p>
          <a:p>
            <a:r>
              <a:rPr lang="de-DE" sz="2800" dirty="0"/>
              <a:t>1967: Ausbreitung nach Europa;</a:t>
            </a:r>
          </a:p>
          <a:p>
            <a:r>
              <a:rPr lang="de-DE" sz="2800" dirty="0"/>
              <a:t>Später auch Australien und Asien</a:t>
            </a:r>
          </a:p>
          <a:p>
            <a:r>
              <a:rPr lang="de-DE" sz="2800" dirty="0"/>
              <a:t>1982: Gründung der „Freien Zone“ </a:t>
            </a:r>
            <a:r>
              <a:rPr lang="de-DE" sz="2800" dirty="0">
                <a:sym typeface="Wingdings" panose="05000000000000000000" pitchFamily="2" charset="2"/>
              </a:rPr>
              <a:t> Unterfirma von SC</a:t>
            </a:r>
          </a:p>
          <a:p>
            <a:r>
              <a:rPr lang="de-DE" sz="2800" dirty="0">
                <a:sym typeface="Wingdings" panose="05000000000000000000" pitchFamily="2" charset="2"/>
              </a:rPr>
              <a:t>1986: Tod von Hubbard  David Miscavige wir neuer Leiter</a:t>
            </a:r>
          </a:p>
          <a:p>
            <a:endParaRPr lang="de-DE" sz="2800" dirty="0"/>
          </a:p>
          <a:p>
            <a:endParaRPr lang="de-DE" sz="2800" dirty="0"/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69180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BA1A8A-73C9-41DB-BA00-CA5E35F88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2" descr="https://lh4.googleusercontent.com/jOtWYKi-XQQxSeftkzFkbpSskn8We_uZG_Ls0fD4Mn-SizLFhp8dNs_eoC7wnyhyXV2A-DoB7yLbKlNrB75lADG_7uwRPdTTYahzNY_uiIvwYXqvNDM2Ue3p493MltMZHCSm">
            <a:extLst>
              <a:ext uri="{FF2B5EF4-FFF2-40B4-BE49-F238E27FC236}">
                <a16:creationId xmlns:a16="http://schemas.microsoft.com/office/drawing/2014/main" id="{D0FCE337-094E-471C-8243-14539B119A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1" y="0"/>
            <a:ext cx="8972550" cy="678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89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A311BB-3F88-4588-A5BE-9D4FF10A0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/>
              <a:t>SC in Deutschland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2C0763-E0D9-4D01-88CC-EE170BA3D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3 Zentren in Basel Hamburg und Berlin</a:t>
            </a:r>
          </a:p>
          <a:p>
            <a:r>
              <a:rPr lang="de-DE" dirty="0"/>
              <a:t>Enger Kreis 3400, insgesamt ~12000 Mitglieder</a:t>
            </a:r>
          </a:p>
          <a:p>
            <a:r>
              <a:rPr lang="de-DE" dirty="0"/>
              <a:t>Berliner SC Präsidentin Sabine Weber</a:t>
            </a:r>
          </a:p>
          <a:p>
            <a:r>
              <a:rPr lang="de-DE" dirty="0"/>
              <a:t>Als Religion anerkannt </a:t>
            </a:r>
            <a:r>
              <a:rPr lang="de-DE" dirty="0">
                <a:sym typeface="Wingdings" panose="05000000000000000000" pitchFamily="2" charset="2"/>
              </a:rPr>
              <a:t> nicht verbietbar wegen Religionsfreiheit</a:t>
            </a:r>
          </a:p>
          <a:p>
            <a:r>
              <a:rPr lang="de-DE" dirty="0">
                <a:sym typeface="Wingdings" panose="05000000000000000000" pitchFamily="2" charset="2"/>
              </a:rPr>
              <a:t>SC ist eine „Gefahr“ laut Regierung</a:t>
            </a:r>
          </a:p>
          <a:p>
            <a:r>
              <a:rPr lang="de-DE" dirty="0">
                <a:sym typeface="Wingdings" panose="05000000000000000000" pitchFamily="2" charset="2"/>
              </a:rPr>
              <a:t>Viele Gerüchte gegen SC</a:t>
            </a:r>
          </a:p>
          <a:p>
            <a:r>
              <a:rPr lang="de-DE" dirty="0">
                <a:sym typeface="Wingdings" panose="05000000000000000000" pitchFamily="2" charset="2"/>
              </a:rPr>
              <a:t>Viele geheime Unterfirmen in Deutschland</a:t>
            </a: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</p:txBody>
      </p:sp>
      <p:pic>
        <p:nvPicPr>
          <p:cNvPr id="9218" name="Picture 2" descr="Bildergebnis fÃ¼r scientology zentrale berlin">
            <a:extLst>
              <a:ext uri="{FF2B5EF4-FFF2-40B4-BE49-F238E27FC236}">
                <a16:creationId xmlns:a16="http://schemas.microsoft.com/office/drawing/2014/main" id="{6DAA457C-F2DE-466B-B0CD-0B0E9547A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396" y="681037"/>
            <a:ext cx="3750365" cy="273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209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ildergebnis fÃ¼r scientology in deutschland">
            <a:extLst>
              <a:ext uri="{FF2B5EF4-FFF2-40B4-BE49-F238E27FC236}">
                <a16:creationId xmlns:a16="http://schemas.microsoft.com/office/drawing/2014/main" id="{B33A2C6E-98C9-43FF-B4B0-B2D61FFE5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2" y="0"/>
            <a:ext cx="9996488" cy="742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847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11430B-162B-4D02-9037-D4CB7C906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/>
              <a:t>Weltanschauung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23946D-C64A-4150-9897-9049B30DF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 Mensch besteht aus Thetan, Verstand und sterblichem Körper</a:t>
            </a:r>
          </a:p>
          <a:p>
            <a:r>
              <a:rPr lang="de-DE" dirty="0"/>
              <a:t>Thetan: unsterbliches Wesen, vergl. mit Seele oder Geist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10248" name="Picture 8" descr="Bildergebnis fÃ¼r scientology thetan">
            <a:extLst>
              <a:ext uri="{FF2B5EF4-FFF2-40B4-BE49-F238E27FC236}">
                <a16:creationId xmlns:a16="http://schemas.microsoft.com/office/drawing/2014/main" id="{73BCC559-EA60-457A-BBAF-3237B12AF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700" y="2892955"/>
            <a:ext cx="2789813" cy="328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470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533</Words>
  <Application>Microsoft Office PowerPoint</Application>
  <PresentationFormat>Breitbild</PresentationFormat>
  <Paragraphs>88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</vt:lpstr>
      <vt:lpstr>PowerPoint-Präsentation</vt:lpstr>
      <vt:lpstr>„Fürchte nie, einen anderen in einer gerechten Sache zu verletzen.“  „Ich würde gerne eine Religion gründen. Damit kann man Geld machen.“ (L. Ron Hubbard)</vt:lpstr>
      <vt:lpstr>Gliederung:</vt:lpstr>
      <vt:lpstr>Gründer: L. Ron Hubbard</vt:lpstr>
      <vt:lpstr>Verbreitung:</vt:lpstr>
      <vt:lpstr>PowerPoint-Präsentation</vt:lpstr>
      <vt:lpstr>SC in Deutschland</vt:lpstr>
      <vt:lpstr>PowerPoint-Präsentation</vt:lpstr>
      <vt:lpstr>Weltanschauung</vt:lpstr>
      <vt:lpstr>PowerPoint-Präsentation</vt:lpstr>
      <vt:lpstr>Was sind Auditings?</vt:lpstr>
      <vt:lpstr>Vergleich Christentum und Scientology</vt:lpstr>
      <vt:lpstr>Warum Scientology gefährlich ist?</vt:lpstr>
      <vt:lpstr>Prominente in SC </vt:lpstr>
      <vt:lpstr>Quellen: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Scientologie</dc:title>
  <dc:creator>Uwe Krafft</dc:creator>
  <cp:lastModifiedBy>Uwe Krafft</cp:lastModifiedBy>
  <cp:revision>29</cp:revision>
  <dcterms:created xsi:type="dcterms:W3CDTF">2019-07-01T11:13:38Z</dcterms:created>
  <dcterms:modified xsi:type="dcterms:W3CDTF">2019-07-04T20:54:16Z</dcterms:modified>
</cp:coreProperties>
</file>