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6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1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3D50-3F33-4F96-B718-863CD637E56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BE1-4BEB-4242-AF3C-FDBC6FEAA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7384"/>
            <a:ext cx="918051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piano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147" end="168063.0625"/>
                  <p14:fade out="122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lly\Desktop\PPT\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" y="10822"/>
            <a:ext cx="9144937" cy="685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1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lly\Desktop\PPT\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0" y="-1"/>
            <a:ext cx="9167619" cy="6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7384"/>
            <a:ext cx="918051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9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0</Words>
  <Application>Microsoft Office PowerPoint</Application>
  <PresentationFormat>화면 슬라이드 쇼(4:3)</PresentationFormat>
  <Paragraphs>0</Paragraphs>
  <Slides>4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2019-09-04T04:48:42Z</dcterms:created>
  <dcterms:modified xsi:type="dcterms:W3CDTF">2019-09-04T21:50:46Z</dcterms:modified>
</cp:coreProperties>
</file>