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92" r:id="rId2"/>
    <p:sldId id="280" r:id="rId3"/>
  </p:sldIdLst>
  <p:sldSz cx="9144000" cy="5219700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B1AD"/>
    <a:srgbClr val="18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23989-DD1B-435A-99C2-D0CC9C239F7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22C-512C-4DE2-A464-EDED87301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490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함초롬돋움" panose="02030504000101010101" pitchFamily="18" charset="-127"/>
                <a:ea typeface="함초롬돋움" panose="02030504000101010101" pitchFamily="18" charset="-127"/>
              </a:defRPr>
            </a:lvl1pPr>
          </a:lstStyle>
          <a:p>
            <a:endParaRPr lang="zh-CN" altLang="en-US" dirty="0"/>
          </a:p>
        </p:txBody>
      </p:sp>
      <p:sp>
        <p:nvSpPr>
          <p:cNvPr id="3" name="Group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함초롬돋움" panose="02030504000101010101" pitchFamily="18" charset="-127"/>
                <a:ea typeface="함초롬돋움" panose="02030504000101010101" pitchFamily="18" charset="-127"/>
              </a:defRPr>
            </a:lvl1pPr>
          </a:lstStyle>
          <a:p>
            <a:fld id="{E40ACDC4-F156-4021-8197-DCE70C5BE6FF}" type="datetimeFigureOut">
              <a:rPr lang="zh-CN" altLang="en-US" smtClean="0"/>
              <a:pPr/>
              <a:t>2019/9/5</a:t>
            </a:fld>
            <a:endParaRPr lang="zh-CN" altLang="en-US" dirty="0"/>
          </a:p>
        </p:txBody>
      </p:sp>
      <p:sp>
        <p:nvSpPr>
          <p:cNvPr id="4" name="Group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1143000"/>
            <a:ext cx="5407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Group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Group</a:t>
            </a:r>
          </a:p>
          <a:p>
            <a:pPr lvl="1"/>
            <a:r>
              <a:rPr lang="zh-CN" altLang="en-US" dirty="0"/>
              <a:t>Group</a:t>
            </a:r>
          </a:p>
          <a:p>
            <a:pPr lvl="2"/>
            <a:r>
              <a:rPr lang="zh-CN" altLang="en-US" dirty="0"/>
              <a:t>Group</a:t>
            </a:r>
          </a:p>
          <a:p>
            <a:pPr lvl="3"/>
            <a:r>
              <a:rPr lang="zh-CN" altLang="en-US" dirty="0"/>
              <a:t>Group</a:t>
            </a:r>
          </a:p>
          <a:p>
            <a:pPr lvl="4"/>
            <a:r>
              <a:rPr lang="zh-CN" altLang="en-US" dirty="0"/>
              <a:t>Group</a:t>
            </a:r>
          </a:p>
        </p:txBody>
      </p:sp>
      <p:sp>
        <p:nvSpPr>
          <p:cNvPr id="6" name="Group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함초롬돋움" panose="02030504000101010101" pitchFamily="18" charset="-127"/>
                <a:ea typeface="함초롬돋움" panose="02030504000101010101" pitchFamily="18" charset="-127"/>
              </a:defRPr>
            </a:lvl1pPr>
          </a:lstStyle>
          <a:p>
            <a:endParaRPr lang="zh-CN" altLang="en-US" dirty="0"/>
          </a:p>
        </p:txBody>
      </p:sp>
      <p:sp>
        <p:nvSpPr>
          <p:cNvPr id="7" name="Group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함초롬돋움" panose="02030504000101010101" pitchFamily="18" charset="-127"/>
                <a:ea typeface="함초롬돋움" panose="02030504000101010101" pitchFamily="18" charset="-127"/>
              </a:defRPr>
            </a:lvl1pPr>
          </a:lstStyle>
          <a:p>
            <a:fld id="{7D6EECD7-91F0-4EC1-8E29-972FCA798D1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96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함초롬돋움" panose="02030504000101010101" pitchFamily="18" charset="-127"/>
        <a:ea typeface="함초롬돋움" panose="02030504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함초롬돋움" panose="02030504000101010101" pitchFamily="18" charset="-127"/>
        <a:ea typeface="함초롬돋움" panose="02030504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함초롬돋움" panose="02030504000101010101" pitchFamily="18" charset="-127"/>
        <a:ea typeface="함초롬돋움" panose="02030504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함초롬돋움" panose="02030504000101010101" pitchFamily="18" charset="-127"/>
        <a:ea typeface="함초롬돋움" panose="02030504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함초롬돋움" panose="02030504000101010101" pitchFamily="18" charset="-127"/>
        <a:ea typeface="함초롬돋움" panose="02030504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Group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Group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EECD7-91F0-4EC1-8E29-972FCA798D1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9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54243"/>
            <a:ext cx="6858000" cy="1817229"/>
          </a:xfrm>
        </p:spPr>
        <p:txBody>
          <a:bodyPr anchor="b"/>
          <a:lstStyle>
            <a:lvl1pPr algn="ctr">
              <a:defRPr sz="45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41551"/>
            <a:ext cx="6858000" cy="12602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CA9D-744F-46CC-A096-80E6890AC2C8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0DE4-3D45-4342-8EB0-1BA24523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03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CA9D-744F-46CC-A096-80E6890AC2C8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0DE4-3D45-4342-8EB0-1BA24523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7901"/>
            <a:ext cx="7886700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9503"/>
            <a:ext cx="7886700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</a:lstStyle>
          <a:p>
            <a:fld id="{C0ADCA9D-744F-46CC-A096-80E6890AC2C8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37889"/>
            <a:ext cx="30861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defRPr>
            </a:lvl1pPr>
          </a:lstStyle>
          <a:p>
            <a:fld id="{BF230DE4-3D45-4342-8EB0-1BA245236C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80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entury Gothic" panose="020B0502020202020204" pitchFamily="34" charset="0"/>
          <a:ea typeface="함초롬돋움" panose="02030504000101010101" pitchFamily="18" charset="-127"/>
          <a:cs typeface="함초롬돋움" panose="02030504000101010101" pitchFamily="18" charset="-127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ntury Gothic" panose="020B0502020202020204" pitchFamily="34" charset="0"/>
          <a:ea typeface="함초롬돋움" panose="02030504000101010101" pitchFamily="18" charset="-127"/>
          <a:cs typeface="함초롬돋움" panose="02030504000101010101" pitchFamily="18" charset="-127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8463A7A4-5CB1-4B1A-9958-69FE7D4A9D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4" t="25068" r="12020" b="36214"/>
          <a:stretch/>
        </p:blipFill>
        <p:spPr>
          <a:xfrm>
            <a:off x="245024" y="2052640"/>
            <a:ext cx="8665892" cy="27757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1847CA-A231-4B14-BE8A-7CC9C7F3F7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06" b="22513"/>
          <a:stretch/>
        </p:blipFill>
        <p:spPr>
          <a:xfrm>
            <a:off x="142801" y="136958"/>
            <a:ext cx="2921451" cy="894320"/>
          </a:xfrm>
          <a:prstGeom prst="rect">
            <a:avLst/>
          </a:prstGeom>
        </p:spPr>
      </p:pic>
      <p:sp>
        <p:nvSpPr>
          <p:cNvPr id="7" name="Group 10">
            <a:extLst>
              <a:ext uri="{FF2B5EF4-FFF2-40B4-BE49-F238E27FC236}">
                <a16:creationId xmlns:a16="http://schemas.microsoft.com/office/drawing/2014/main" id="{E93869CF-36F5-4E30-ADDB-2B1E484186B6}"/>
              </a:ext>
            </a:extLst>
          </p:cNvPr>
          <p:cNvSpPr/>
          <p:nvPr/>
        </p:nvSpPr>
        <p:spPr>
          <a:xfrm>
            <a:off x="148771" y="1320104"/>
            <a:ext cx="8836194" cy="36533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entury Gothic" panose="020B0502020202020204" pitchFamily="34" charset="0"/>
              <a:ea typeface="함초롬돋움" panose="02030504000101010101" pitchFamily="18" charset="-127"/>
            </a:endParaRP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D8CBD626-607C-438F-BA83-1B98ED316AED}"/>
              </a:ext>
            </a:extLst>
          </p:cNvPr>
          <p:cNvSpPr txBox="1"/>
          <p:nvPr/>
        </p:nvSpPr>
        <p:spPr>
          <a:xfrm>
            <a:off x="274334" y="930212"/>
            <a:ext cx="3336598" cy="350792"/>
          </a:xfrm>
          <a:prstGeom prst="rect">
            <a:avLst/>
          </a:prstGeom>
          <a:noFill/>
        </p:spPr>
        <p:txBody>
          <a:bodyPr wrap="square" lIns="68568" tIns="34285" rIns="68568" bIns="34285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Arial" pitchFamily="34" charset="-122"/>
                <a:cs typeface="Arial" pitchFamily="2" charset="-122"/>
              </a:rPr>
              <a:t>Service idea system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Arial" pitchFamily="34" charset="-122"/>
              <a:cs typeface="Arial" pitchFamily="2" charset="-122"/>
            </a:endParaRP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E935B6F1-8A7E-4523-8CD0-5C3D394CC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01" y="1078665"/>
            <a:ext cx="102223" cy="1022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9pPr>
          </a:lstStyle>
          <a:p>
            <a:pPr algn="ctr" eaLnBrk="1" hangingPunct="1"/>
            <a:endParaRPr lang="ru-RU" altLang="en-US">
              <a:solidFill>
                <a:srgbClr val="FFFFFF"/>
              </a:solidFill>
              <a:latin typeface="Century Gothic" panose="020B0502020202020204" pitchFamily="34" charset="0"/>
              <a:ea typeface="Arial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2" name="그림 11" descr="동물이(가) 표시된 사진&#10;&#10;자동 생성된 설명">
            <a:extLst>
              <a:ext uri="{FF2B5EF4-FFF2-40B4-BE49-F238E27FC236}">
                <a16:creationId xmlns:a16="http://schemas.microsoft.com/office/drawing/2014/main" id="{AE58D106-4136-44B4-B19F-DA39A116A2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10" b="50000"/>
          <a:stretch/>
        </p:blipFill>
        <p:spPr>
          <a:xfrm>
            <a:off x="2911608" y="598301"/>
            <a:ext cx="1764301" cy="248558"/>
          </a:xfrm>
          <a:prstGeom prst="rect">
            <a:avLst/>
          </a:prstGeom>
        </p:spPr>
      </p:pic>
      <p:cxnSp>
        <p:nvCxnSpPr>
          <p:cNvPr id="16" name="Group 1">
            <a:extLst>
              <a:ext uri="{FF2B5EF4-FFF2-40B4-BE49-F238E27FC236}">
                <a16:creationId xmlns:a16="http://schemas.microsoft.com/office/drawing/2014/main" id="{4F491F63-D7A5-4E84-919B-1F7A81F2848B}"/>
              </a:ext>
            </a:extLst>
          </p:cNvPr>
          <p:cNvCxnSpPr>
            <a:cxnSpLocks/>
          </p:cNvCxnSpPr>
          <p:nvPr/>
        </p:nvCxnSpPr>
        <p:spPr>
          <a:xfrm>
            <a:off x="245024" y="246221"/>
            <a:ext cx="8405881" cy="0"/>
          </a:xfrm>
          <a:prstGeom prst="line">
            <a:avLst/>
          </a:prstGeom>
          <a:ln>
            <a:solidFill>
              <a:srgbClr val="323B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oup 1">
            <a:extLst>
              <a:ext uri="{FF2B5EF4-FFF2-40B4-BE49-F238E27FC236}">
                <a16:creationId xmlns:a16="http://schemas.microsoft.com/office/drawing/2014/main" id="{8B0937BA-4C1E-4E2A-8157-E988363573E9}"/>
              </a:ext>
            </a:extLst>
          </p:cNvPr>
          <p:cNvSpPr txBox="1"/>
          <p:nvPr/>
        </p:nvSpPr>
        <p:spPr>
          <a:xfrm>
            <a:off x="7378549" y="41109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424">
              <a:defRPr/>
            </a:pP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  <a:sym typeface="+mn-ea"/>
              </a:rPr>
              <a:t>UDC HACKTHON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rPr>
              <a:t> in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ea typeface="Arial" panose="020B0503020204020204" pitchFamily="34" charset="-122"/>
            </a:endParaRPr>
          </a:p>
        </p:txBody>
      </p:sp>
      <p:sp>
        <p:nvSpPr>
          <p:cNvPr id="18" name="Group 4">
            <a:extLst>
              <a:ext uri="{FF2B5EF4-FFF2-40B4-BE49-F238E27FC236}">
                <a16:creationId xmlns:a16="http://schemas.microsoft.com/office/drawing/2014/main" id="{0A2E034D-3E38-49A9-8F6D-399832927145}"/>
              </a:ext>
            </a:extLst>
          </p:cNvPr>
          <p:cNvSpPr/>
          <p:nvPr/>
        </p:nvSpPr>
        <p:spPr>
          <a:xfrm>
            <a:off x="8650905" y="-34518"/>
            <a:ext cx="493095" cy="294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bg1"/>
                </a:solidFill>
                <a:latin typeface="Century Gothic" panose="020B0502020202020204" pitchFamily="34" charset="0"/>
                <a:ea typeface="Arial" panose="020B0502040204020203" pitchFamily="34" charset="-122"/>
              </a:rPr>
              <a:t>01</a:t>
            </a:r>
            <a:endParaRPr lang="zh-CN" altLang="en-US" sz="1000" b="1" dirty="0">
              <a:solidFill>
                <a:schemeClr val="bg1"/>
              </a:solidFill>
              <a:latin typeface="Century Gothic" panose="020B0502020202020204" pitchFamily="34" charset="0"/>
              <a:ea typeface="Arial" panose="020B0502040204020203" pitchFamily="34" charset="-122"/>
            </a:endParaRPr>
          </a:p>
        </p:txBody>
      </p:sp>
      <p:pic>
        <p:nvPicPr>
          <p:cNvPr id="27" name="그림 26" descr="철물이(가) 표시된 사진&#10;&#10;자동 생성된 설명">
            <a:extLst>
              <a:ext uri="{FF2B5EF4-FFF2-40B4-BE49-F238E27FC236}">
                <a16:creationId xmlns:a16="http://schemas.microsoft.com/office/drawing/2014/main" id="{1CAABDE4-2C42-40AA-9108-5E972235A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411" y="2036877"/>
            <a:ext cx="444494" cy="449833"/>
          </a:xfrm>
          <a:prstGeom prst="rect">
            <a:avLst/>
          </a:prstGeom>
        </p:spPr>
      </p:pic>
      <p:pic>
        <p:nvPicPr>
          <p:cNvPr id="31" name="그림 30" descr="개체이(가) 표시된 사진&#10;&#10;자동 생성된 설명">
            <a:extLst>
              <a:ext uri="{FF2B5EF4-FFF2-40B4-BE49-F238E27FC236}">
                <a16:creationId xmlns:a16="http://schemas.microsoft.com/office/drawing/2014/main" id="{877BB25E-3A04-497C-8B14-8F75BC1525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668" y="1924329"/>
            <a:ext cx="745587" cy="25808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A31657D-1694-45DA-94C1-9D52250EBB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9911">
            <a:off x="1534361" y="1698248"/>
            <a:ext cx="937483" cy="265326"/>
          </a:xfrm>
          <a:prstGeom prst="rect">
            <a:avLst/>
          </a:prstGeom>
        </p:spPr>
      </p:pic>
      <p:pic>
        <p:nvPicPr>
          <p:cNvPr id="35" name="그림 34" descr="개체이(가) 표시된 사진&#10;&#10;자동 생성된 설명">
            <a:extLst>
              <a:ext uri="{FF2B5EF4-FFF2-40B4-BE49-F238E27FC236}">
                <a16:creationId xmlns:a16="http://schemas.microsoft.com/office/drawing/2014/main" id="{F76C5613-9CBE-434C-965C-0AC99AF8EE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18" y="1423015"/>
            <a:ext cx="1414900" cy="263357"/>
          </a:xfrm>
          <a:prstGeom prst="rect">
            <a:avLst/>
          </a:prstGeom>
        </p:spPr>
      </p:pic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D212E31C-95B9-475E-AC3A-B48905D6725D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422172" y="-1475969"/>
            <a:ext cx="577494" cy="7397908"/>
          </a:xfrm>
          <a:prstGeom prst="curvedConnector3">
            <a:avLst>
              <a:gd name="adj1" fmla="val -39585"/>
            </a:avLst>
          </a:prstGeom>
          <a:ln w="63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54633CF2-FC90-40AF-A1EB-D14CEFC501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2" y="1334774"/>
            <a:ext cx="935582" cy="684808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5FD0BC77-815E-4AD2-A939-18C78A3624CB}"/>
              </a:ext>
            </a:extLst>
          </p:cNvPr>
          <p:cNvSpPr/>
          <p:nvPr/>
        </p:nvSpPr>
        <p:spPr>
          <a:xfrm>
            <a:off x="1265987" y="2468318"/>
            <a:ext cx="499928" cy="122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ACBA5561-739F-44AC-AC57-E69540421E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66" y="4545823"/>
            <a:ext cx="276997" cy="28253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7308741B-B332-460F-801B-7B32462C88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52" y="4593327"/>
            <a:ext cx="243855" cy="205060"/>
          </a:xfrm>
          <a:prstGeom prst="rect">
            <a:avLst/>
          </a:prstGeom>
        </p:spPr>
      </p:pic>
      <p:pic>
        <p:nvPicPr>
          <p:cNvPr id="67" name="그림 66" descr="풀볼, 가구, 스포츠, 당구대이(가) 표시된 사진&#10;&#10;자동 생성된 설명">
            <a:extLst>
              <a:ext uri="{FF2B5EF4-FFF2-40B4-BE49-F238E27FC236}">
                <a16:creationId xmlns:a16="http://schemas.microsoft.com/office/drawing/2014/main" id="{144E9C8E-28C5-4E39-8AB7-3916104EE4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45" y="4561553"/>
            <a:ext cx="266723" cy="310143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586698FD-8932-4665-A8A4-6F4F17D0EC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818" y="4600837"/>
            <a:ext cx="209561" cy="227523"/>
          </a:xfrm>
          <a:prstGeom prst="rect">
            <a:avLst/>
          </a:prstGeom>
        </p:spPr>
      </p:pic>
      <p:pic>
        <p:nvPicPr>
          <p:cNvPr id="71" name="그림 70" descr="가구이(가) 표시된 사진&#10;&#10;자동 생성된 설명">
            <a:extLst>
              <a:ext uri="{FF2B5EF4-FFF2-40B4-BE49-F238E27FC236}">
                <a16:creationId xmlns:a16="http://schemas.microsoft.com/office/drawing/2014/main" id="{EAFD4AF6-9A99-43F5-AD38-AA1B8307CF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34" y="1828711"/>
            <a:ext cx="258912" cy="252748"/>
          </a:xfrm>
          <a:prstGeom prst="rect">
            <a:avLst/>
          </a:prstGeom>
        </p:spPr>
      </p:pic>
      <p:pic>
        <p:nvPicPr>
          <p:cNvPr id="72" name="그림 71" descr="가구이(가) 표시된 사진&#10;&#10;자동 생성된 설명">
            <a:extLst>
              <a:ext uri="{FF2B5EF4-FFF2-40B4-BE49-F238E27FC236}">
                <a16:creationId xmlns:a16="http://schemas.microsoft.com/office/drawing/2014/main" id="{9FC5A497-2521-4E0A-935D-094B37EC71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885" y="1428319"/>
            <a:ext cx="258912" cy="252748"/>
          </a:xfrm>
          <a:prstGeom prst="rect">
            <a:avLst/>
          </a:prstGeom>
        </p:spPr>
      </p:pic>
      <p:pic>
        <p:nvPicPr>
          <p:cNvPr id="73" name="그림 72" descr="가구이(가) 표시된 사진&#10;&#10;자동 생성된 설명">
            <a:extLst>
              <a:ext uri="{FF2B5EF4-FFF2-40B4-BE49-F238E27FC236}">
                <a16:creationId xmlns:a16="http://schemas.microsoft.com/office/drawing/2014/main" id="{81B840FC-3518-4DAE-8470-2872471BF4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636" y="1939577"/>
            <a:ext cx="258912" cy="252748"/>
          </a:xfrm>
          <a:prstGeom prst="rect">
            <a:avLst/>
          </a:prstGeom>
        </p:spPr>
      </p:pic>
      <p:pic>
        <p:nvPicPr>
          <p:cNvPr id="75" name="그림 74" descr="개체이(가) 표시된 사진&#10;&#10;자동 생성된 설명">
            <a:extLst>
              <a:ext uri="{FF2B5EF4-FFF2-40B4-BE49-F238E27FC236}">
                <a16:creationId xmlns:a16="http://schemas.microsoft.com/office/drawing/2014/main" id="{D9862CD5-6E14-4C6B-B547-202B47FA04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065" y="1895473"/>
            <a:ext cx="712673" cy="282807"/>
          </a:xfrm>
          <a:prstGeom prst="rect">
            <a:avLst/>
          </a:prstGeom>
        </p:spPr>
      </p:pic>
      <p:sp>
        <p:nvSpPr>
          <p:cNvPr id="77" name="Group 25">
            <a:extLst>
              <a:ext uri="{FF2B5EF4-FFF2-40B4-BE49-F238E27FC236}">
                <a16:creationId xmlns:a16="http://schemas.microsoft.com/office/drawing/2014/main" id="{49D3F79E-EAD9-4297-B755-5E20338F8566}"/>
              </a:ext>
            </a:extLst>
          </p:cNvPr>
          <p:cNvSpPr/>
          <p:nvPr/>
        </p:nvSpPr>
        <p:spPr>
          <a:xfrm>
            <a:off x="4522040" y="195534"/>
            <a:ext cx="4612118" cy="518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kern="0" dirty="0">
                <a:solidFill>
                  <a:schemeClr val="tx1"/>
                </a:solidFill>
                <a:latin typeface="Century Gothic" panose="020B0502020202020204" pitchFamily="34" charset="0"/>
                <a:ea typeface="Arial" panose="020B0503020204020204" pitchFamily="34" charset="-122"/>
                <a:cs typeface="함초롬돋움" panose="02030504000101010101" pitchFamily="18" charset="-127"/>
                <a:sym typeface="+mn-ea"/>
              </a:rPr>
              <a:t> </a:t>
            </a:r>
          </a:p>
          <a:p>
            <a:pPr algn="ctr"/>
            <a:endParaRPr kumimoji="1" lang="en-US" altLang="ko-KR" sz="1400" b="1" kern="0" dirty="0">
              <a:solidFill>
                <a:schemeClr val="tx1"/>
              </a:solidFill>
              <a:latin typeface="Century Gothic" panose="020B0502020202020204" pitchFamily="34" charset="0"/>
              <a:ea typeface="Arial" panose="020B0503020204020204" pitchFamily="34" charset="-122"/>
              <a:cs typeface="함초롬돋움" panose="02030504000101010101" pitchFamily="18" charset="-127"/>
              <a:sym typeface="+mn-ea"/>
            </a:endParaRPr>
          </a:p>
          <a:p>
            <a:pPr algn="ctr"/>
            <a:r>
              <a:rPr kumimoji="1" lang="en-US" altLang="ko-KR" sz="1600" b="1" kern="0" dirty="0">
                <a:solidFill>
                  <a:schemeClr val="tx1"/>
                </a:solidFill>
                <a:latin typeface="Century Gothic" panose="020B0502020202020204" pitchFamily="34" charset="0"/>
                <a:ea typeface="Arial" panose="020B0503020204020204" pitchFamily="34" charset="-122"/>
                <a:cs typeface="함초롬돋움" panose="02030504000101010101" pitchFamily="18" charset="-127"/>
                <a:sym typeface="+mn-ea"/>
              </a:rPr>
              <a:t>&lt;  </a:t>
            </a:r>
            <a:r>
              <a:rPr kumimoji="1" lang="ko-KR" altLang="en-US" b="1" kern="0" dirty="0">
                <a:solidFill>
                  <a:schemeClr val="tx1"/>
                </a:solidFill>
                <a:latin typeface="Century Gothic" panose="020B0502020202020204" pitchFamily="34" charset="0"/>
                <a:ea typeface="Arial" panose="020B0503020204020204" pitchFamily="34" charset="-122"/>
                <a:cs typeface="함초롬돋움" panose="02030504000101010101" pitchFamily="18" charset="-127"/>
                <a:sym typeface="+mn-ea"/>
              </a:rPr>
              <a:t>블록체인 스포츠 카드 거래 서비스  </a:t>
            </a:r>
            <a:r>
              <a:rPr kumimoji="1" lang="en-US" altLang="ko-KR" b="1" kern="0" dirty="0">
                <a:solidFill>
                  <a:schemeClr val="tx1"/>
                </a:solidFill>
                <a:latin typeface="Century Gothic" panose="020B0502020202020204" pitchFamily="34" charset="0"/>
                <a:ea typeface="Arial" panose="020B0503020204020204" pitchFamily="34" charset="-122"/>
                <a:cs typeface="함초롬돋움" panose="02030504000101010101" pitchFamily="18" charset="-127"/>
                <a:sym typeface="+mn-ea"/>
              </a:rPr>
              <a:t>&gt;</a:t>
            </a:r>
            <a:endParaRPr lang="zh-CN" altLang="en-US" sz="1600" b="1" dirty="0">
              <a:solidFill>
                <a:schemeClr val="tx1"/>
              </a:solidFill>
              <a:latin typeface="Century Gothic" panose="020B0502020202020204" pitchFamily="34" charset="0"/>
              <a:ea typeface="Arial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91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roup 1">
            <a:extLst>
              <a:ext uri="{FF2B5EF4-FFF2-40B4-BE49-F238E27FC236}">
                <a16:creationId xmlns:a16="http://schemas.microsoft.com/office/drawing/2014/main" id="{A894D87F-99C3-4DD8-B5E6-CE9BD1A9D0E1}"/>
              </a:ext>
            </a:extLst>
          </p:cNvPr>
          <p:cNvSpPr txBox="1"/>
          <p:nvPr/>
        </p:nvSpPr>
        <p:spPr>
          <a:xfrm>
            <a:off x="7378549" y="41109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424">
              <a:defRPr/>
            </a:pP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  <a:sym typeface="+mn-ea"/>
              </a:rPr>
              <a:t>UDC HACKTHON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rPr>
              <a:t> in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ea typeface="Arial" panose="020B0503020204020204" pitchFamily="34" charset="-122"/>
            </a:endParaRPr>
          </a:p>
        </p:txBody>
      </p:sp>
      <p:sp>
        <p:nvSpPr>
          <p:cNvPr id="73" name="Group 4">
            <a:extLst>
              <a:ext uri="{FF2B5EF4-FFF2-40B4-BE49-F238E27FC236}">
                <a16:creationId xmlns:a16="http://schemas.microsoft.com/office/drawing/2014/main" id="{34C93F60-0051-4F55-8A10-62EF97623134}"/>
              </a:ext>
            </a:extLst>
          </p:cNvPr>
          <p:cNvSpPr/>
          <p:nvPr/>
        </p:nvSpPr>
        <p:spPr>
          <a:xfrm>
            <a:off x="8650905" y="-34518"/>
            <a:ext cx="493095" cy="294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bg1"/>
                </a:solidFill>
                <a:latin typeface="Century Gothic" panose="020B0502020202020204" pitchFamily="34" charset="0"/>
                <a:ea typeface="Arial" panose="020B0502040204020203" pitchFamily="34" charset="-122"/>
              </a:rPr>
              <a:t>02</a:t>
            </a:r>
            <a:endParaRPr lang="zh-CN" altLang="en-US" sz="1000" b="1" dirty="0">
              <a:solidFill>
                <a:schemeClr val="bg1"/>
              </a:solidFill>
              <a:latin typeface="Century Gothic" panose="020B0502020202020204" pitchFamily="34" charset="0"/>
              <a:ea typeface="Arial" panose="020B0502040204020203" pitchFamily="34" charset="-122"/>
            </a:endParaRPr>
          </a:p>
        </p:txBody>
      </p:sp>
      <p:sp>
        <p:nvSpPr>
          <p:cNvPr id="64" name="Freeform 60">
            <a:extLst>
              <a:ext uri="{FF2B5EF4-FFF2-40B4-BE49-F238E27FC236}">
                <a16:creationId xmlns:a16="http://schemas.microsoft.com/office/drawing/2014/main" id="{27D75443-F1E0-4979-8ABF-582969D92113}"/>
              </a:ext>
            </a:extLst>
          </p:cNvPr>
          <p:cNvSpPr>
            <a:spLocks noEditPoints="1"/>
          </p:cNvSpPr>
          <p:nvPr/>
        </p:nvSpPr>
        <p:spPr bwMode="auto">
          <a:xfrm>
            <a:off x="5108108" y="775084"/>
            <a:ext cx="229834" cy="171819"/>
          </a:xfrm>
          <a:custGeom>
            <a:avLst/>
            <a:gdLst/>
            <a:ahLst/>
            <a:cxnLst>
              <a:cxn ang="0">
                <a:pos x="244" y="176"/>
              </a:cxn>
              <a:cxn ang="0">
                <a:pos x="12" y="176"/>
              </a:cxn>
              <a:cxn ang="0">
                <a:pos x="0" y="164"/>
              </a:cxn>
              <a:cxn ang="0">
                <a:pos x="0" y="72"/>
              </a:cxn>
              <a:cxn ang="0">
                <a:pos x="256" y="72"/>
              </a:cxn>
              <a:cxn ang="0">
                <a:pos x="256" y="164"/>
              </a:cxn>
              <a:cxn ang="0">
                <a:pos x="244" y="176"/>
              </a:cxn>
              <a:cxn ang="0">
                <a:pos x="24" y="152"/>
              </a:cxn>
              <a:cxn ang="0">
                <a:pos x="72" y="152"/>
              </a:cxn>
              <a:cxn ang="0">
                <a:pos x="72" y="140"/>
              </a:cxn>
              <a:cxn ang="0">
                <a:pos x="24" y="140"/>
              </a:cxn>
              <a:cxn ang="0">
                <a:pos x="24" y="152"/>
              </a:cxn>
              <a:cxn ang="0">
                <a:pos x="144" y="116"/>
              </a:cxn>
              <a:cxn ang="0">
                <a:pos x="24" y="116"/>
              </a:cxn>
              <a:cxn ang="0">
                <a:pos x="24" y="128"/>
              </a:cxn>
              <a:cxn ang="0">
                <a:pos x="144" y="128"/>
              </a:cxn>
              <a:cxn ang="0">
                <a:pos x="144" y="116"/>
              </a:cxn>
              <a:cxn ang="0">
                <a:pos x="0" y="12"/>
              </a:cxn>
              <a:cxn ang="0">
                <a:pos x="12" y="0"/>
              </a:cxn>
              <a:cxn ang="0">
                <a:pos x="244" y="0"/>
              </a:cxn>
              <a:cxn ang="0">
                <a:pos x="256" y="12"/>
              </a:cxn>
              <a:cxn ang="0">
                <a:pos x="256" y="48"/>
              </a:cxn>
              <a:cxn ang="0">
                <a:pos x="0" y="48"/>
              </a:cxn>
              <a:cxn ang="0">
                <a:pos x="0" y="12"/>
              </a:cxn>
            </a:cxnLst>
            <a:rect l="0" t="0" r="r" b="b"/>
            <a:pathLst>
              <a:path w="256" h="176">
                <a:moveTo>
                  <a:pt x="244" y="176"/>
                </a:moveTo>
                <a:cubicBezTo>
                  <a:pt x="12" y="176"/>
                  <a:pt x="12" y="176"/>
                  <a:pt x="12" y="176"/>
                </a:cubicBezTo>
                <a:cubicBezTo>
                  <a:pt x="5" y="176"/>
                  <a:pt x="0" y="171"/>
                  <a:pt x="0" y="164"/>
                </a:cubicBezTo>
                <a:cubicBezTo>
                  <a:pt x="0" y="72"/>
                  <a:pt x="0" y="72"/>
                  <a:pt x="0" y="72"/>
                </a:cubicBezTo>
                <a:cubicBezTo>
                  <a:pt x="256" y="72"/>
                  <a:pt x="256" y="72"/>
                  <a:pt x="256" y="72"/>
                </a:cubicBezTo>
                <a:cubicBezTo>
                  <a:pt x="256" y="164"/>
                  <a:pt x="256" y="164"/>
                  <a:pt x="256" y="164"/>
                </a:cubicBezTo>
                <a:cubicBezTo>
                  <a:pt x="256" y="171"/>
                  <a:pt x="251" y="176"/>
                  <a:pt x="244" y="176"/>
                </a:cubicBezTo>
                <a:moveTo>
                  <a:pt x="24" y="152"/>
                </a:moveTo>
                <a:cubicBezTo>
                  <a:pt x="72" y="152"/>
                  <a:pt x="72" y="152"/>
                  <a:pt x="72" y="152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24" y="140"/>
                  <a:pt x="24" y="140"/>
                  <a:pt x="24" y="140"/>
                </a:cubicBezTo>
                <a:lnTo>
                  <a:pt x="24" y="152"/>
                </a:lnTo>
                <a:close/>
                <a:moveTo>
                  <a:pt x="144" y="116"/>
                </a:moveTo>
                <a:cubicBezTo>
                  <a:pt x="24" y="116"/>
                  <a:pt x="24" y="116"/>
                  <a:pt x="24" y="116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144" y="128"/>
                  <a:pt x="144" y="128"/>
                  <a:pt x="144" y="128"/>
                </a:cubicBezTo>
                <a:lnTo>
                  <a:pt x="144" y="116"/>
                </a:lnTo>
                <a:close/>
                <a:moveTo>
                  <a:pt x="0" y="12"/>
                </a:move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48"/>
                  <a:pt x="256" y="48"/>
                  <a:pt x="256" y="48"/>
                </a:cubicBezTo>
                <a:cubicBezTo>
                  <a:pt x="0" y="48"/>
                  <a:pt x="0" y="48"/>
                  <a:pt x="0" y="48"/>
                </a:cubicBezTo>
                <a:lnTo>
                  <a:pt x="0" y="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A937D937-9826-4D07-8351-7677B75A07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06" b="22513"/>
          <a:stretch/>
        </p:blipFill>
        <p:spPr>
          <a:xfrm>
            <a:off x="142801" y="136958"/>
            <a:ext cx="2921451" cy="894320"/>
          </a:xfrm>
          <a:prstGeom prst="rect">
            <a:avLst/>
          </a:prstGeom>
        </p:spPr>
      </p:pic>
      <p:pic>
        <p:nvPicPr>
          <p:cNvPr id="103" name="그림 102" descr="동물이(가) 표시된 사진&#10;&#10;자동 생성된 설명">
            <a:extLst>
              <a:ext uri="{FF2B5EF4-FFF2-40B4-BE49-F238E27FC236}">
                <a16:creationId xmlns:a16="http://schemas.microsoft.com/office/drawing/2014/main" id="{CC4CDE94-B31D-4AC1-B2E0-3A4286A53F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10" b="50000"/>
          <a:stretch/>
        </p:blipFill>
        <p:spPr>
          <a:xfrm>
            <a:off x="2911608" y="598301"/>
            <a:ext cx="1764301" cy="248558"/>
          </a:xfrm>
          <a:prstGeom prst="rect">
            <a:avLst/>
          </a:prstGeom>
        </p:spPr>
      </p:pic>
      <p:cxnSp>
        <p:nvCxnSpPr>
          <p:cNvPr id="75" name="Group 1">
            <a:extLst>
              <a:ext uri="{FF2B5EF4-FFF2-40B4-BE49-F238E27FC236}">
                <a16:creationId xmlns:a16="http://schemas.microsoft.com/office/drawing/2014/main" id="{EB9FBFA9-C9C2-45BB-9860-34D23B8E1CE1}"/>
              </a:ext>
            </a:extLst>
          </p:cNvPr>
          <p:cNvCxnSpPr>
            <a:cxnSpLocks/>
          </p:cNvCxnSpPr>
          <p:nvPr/>
        </p:nvCxnSpPr>
        <p:spPr>
          <a:xfrm>
            <a:off x="245024" y="246221"/>
            <a:ext cx="8405881" cy="0"/>
          </a:xfrm>
          <a:prstGeom prst="line">
            <a:avLst/>
          </a:prstGeom>
          <a:ln>
            <a:solidFill>
              <a:srgbClr val="323B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1">
            <a:extLst>
              <a:ext uri="{FF2B5EF4-FFF2-40B4-BE49-F238E27FC236}">
                <a16:creationId xmlns:a16="http://schemas.microsoft.com/office/drawing/2014/main" id="{8A629C31-7810-4193-AB09-D136BE5A92BE}"/>
              </a:ext>
            </a:extLst>
          </p:cNvPr>
          <p:cNvSpPr/>
          <p:nvPr/>
        </p:nvSpPr>
        <p:spPr>
          <a:xfrm>
            <a:off x="2019668" y="1273695"/>
            <a:ext cx="1579334" cy="335216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>
              <a:latin typeface="Century Gothic" panose="020B0502020202020204" pitchFamily="34" charset="0"/>
            </a:endParaRP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A99C4FDD-50EA-4F0C-9D51-FDFEF4CED080}"/>
              </a:ext>
            </a:extLst>
          </p:cNvPr>
          <p:cNvSpPr/>
          <p:nvPr/>
        </p:nvSpPr>
        <p:spPr>
          <a:xfrm>
            <a:off x="2019668" y="1273696"/>
            <a:ext cx="1579334" cy="249362"/>
          </a:xfrm>
          <a:prstGeom prst="rect">
            <a:avLst/>
          </a:prstGeom>
          <a:solidFill>
            <a:srgbClr val="0BB1AD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sz="1050" dirty="0">
              <a:latin typeface="Century Gothic" panose="020B0502020202020204" pitchFamily="34" charset="0"/>
            </a:endParaRPr>
          </a:p>
        </p:txBody>
      </p:sp>
      <p:sp>
        <p:nvSpPr>
          <p:cNvPr id="53" name="Rectangle 53">
            <a:extLst>
              <a:ext uri="{FF2B5EF4-FFF2-40B4-BE49-F238E27FC236}">
                <a16:creationId xmlns:a16="http://schemas.microsoft.com/office/drawing/2014/main" id="{0A778079-2C9B-4527-AB60-E7AC33D72985}"/>
              </a:ext>
            </a:extLst>
          </p:cNvPr>
          <p:cNvSpPr/>
          <p:nvPr/>
        </p:nvSpPr>
        <p:spPr>
          <a:xfrm>
            <a:off x="2019668" y="3755151"/>
            <a:ext cx="1579334" cy="51164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dirty="0">
              <a:latin typeface="Century Gothic" panose="020B0502020202020204" pitchFamily="34" charset="0"/>
            </a:endParaRPr>
          </a:p>
        </p:txBody>
      </p:sp>
      <p:cxnSp>
        <p:nvCxnSpPr>
          <p:cNvPr id="54" name="Straight Connector 54">
            <a:extLst>
              <a:ext uri="{FF2B5EF4-FFF2-40B4-BE49-F238E27FC236}">
                <a16:creationId xmlns:a16="http://schemas.microsoft.com/office/drawing/2014/main" id="{37C40214-4946-4A72-8DF8-8042E6A34B63}"/>
              </a:ext>
            </a:extLst>
          </p:cNvPr>
          <p:cNvCxnSpPr/>
          <p:nvPr/>
        </p:nvCxnSpPr>
        <p:spPr>
          <a:xfrm>
            <a:off x="2019668" y="2110730"/>
            <a:ext cx="157933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5">
            <a:extLst>
              <a:ext uri="{FF2B5EF4-FFF2-40B4-BE49-F238E27FC236}">
                <a16:creationId xmlns:a16="http://schemas.microsoft.com/office/drawing/2014/main" id="{5D60DA4E-F432-4DEF-96D8-22FA6D34BFC6}"/>
              </a:ext>
            </a:extLst>
          </p:cNvPr>
          <p:cNvSpPr/>
          <p:nvPr/>
        </p:nvSpPr>
        <p:spPr>
          <a:xfrm>
            <a:off x="2019668" y="1523058"/>
            <a:ext cx="1579334" cy="587673"/>
          </a:xfrm>
          <a:prstGeom prst="rect">
            <a:avLst/>
          </a:prstGeom>
          <a:solidFill>
            <a:srgbClr val="0BB1AD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55046AAF-A88B-49F9-918E-4E15E42B9991}"/>
              </a:ext>
            </a:extLst>
          </p:cNvPr>
          <p:cNvSpPr>
            <a:spLocks/>
          </p:cNvSpPr>
          <p:nvPr/>
        </p:nvSpPr>
        <p:spPr bwMode="auto">
          <a:xfrm>
            <a:off x="2334411" y="1411005"/>
            <a:ext cx="941418" cy="18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p14="http://schemas.microsoft.com/office/powerpoint/2010/main"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p14="http://schemas.microsoft.com/office/powerpoint/2010/main" xmlns:a14="http://schemas.microsoft.com/office/drawing/2010/main" xmlns:lc="http://schemas.openxmlformats.org/drawingml/2006/lockedCanvas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altLang="zh-CN" sz="1050" dirty="0">
                <a:solidFill>
                  <a:srgbClr val="FFFFFF"/>
                </a:solidFill>
                <a:latin typeface="Century Gothic" panose="020B0502020202020204" pitchFamily="34" charset="0"/>
                <a:ea typeface="Arial" panose="020B0503020204020204" pitchFamily="34" charset="-122"/>
              </a:rPr>
              <a:t>Business / </a:t>
            </a:r>
            <a:r>
              <a:rPr lang="en-US" altLang="zh-CN" sz="1050" dirty="0" err="1">
                <a:solidFill>
                  <a:srgbClr val="FFFFFF"/>
                </a:solidFill>
                <a:latin typeface="Century Gothic" panose="020B0502020202020204" pitchFamily="34" charset="0"/>
                <a:ea typeface="Arial" panose="020B0503020204020204" pitchFamily="34" charset="-122"/>
              </a:rPr>
              <a:t>Marcketing</a:t>
            </a:r>
            <a:endParaRPr lang="zh-CN" altLang="en-US" sz="1050" dirty="0">
              <a:solidFill>
                <a:srgbClr val="FFFFFF"/>
              </a:solidFill>
              <a:latin typeface="Century Gothic" panose="020B0502020202020204" pitchFamily="34" charset="0"/>
              <a:ea typeface="Arial" panose="020B0503020204020204" pitchFamily="34" charset="-122"/>
            </a:endParaRPr>
          </a:p>
        </p:txBody>
      </p:sp>
      <p:sp>
        <p:nvSpPr>
          <p:cNvPr id="57" name="Rectangle 87">
            <a:extLst>
              <a:ext uri="{FF2B5EF4-FFF2-40B4-BE49-F238E27FC236}">
                <a16:creationId xmlns:a16="http://schemas.microsoft.com/office/drawing/2014/main" id="{91CA0118-A4FF-44F8-BB54-4B012118C627}"/>
              </a:ext>
            </a:extLst>
          </p:cNvPr>
          <p:cNvSpPr/>
          <p:nvPr/>
        </p:nvSpPr>
        <p:spPr>
          <a:xfrm>
            <a:off x="5547000" y="1273696"/>
            <a:ext cx="1579333" cy="335215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>
              <a:latin typeface="Century Gothic" panose="020B0502020202020204" pitchFamily="34" charset="0"/>
            </a:endParaRPr>
          </a:p>
        </p:txBody>
      </p:sp>
      <p:sp>
        <p:nvSpPr>
          <p:cNvPr id="58" name="Rectangle 88">
            <a:extLst>
              <a:ext uri="{FF2B5EF4-FFF2-40B4-BE49-F238E27FC236}">
                <a16:creationId xmlns:a16="http://schemas.microsoft.com/office/drawing/2014/main" id="{702B7DC4-7209-4913-B67C-6336F7A0344B}"/>
              </a:ext>
            </a:extLst>
          </p:cNvPr>
          <p:cNvSpPr/>
          <p:nvPr/>
        </p:nvSpPr>
        <p:spPr>
          <a:xfrm>
            <a:off x="5547000" y="1273696"/>
            <a:ext cx="1579333" cy="249362"/>
          </a:xfrm>
          <a:prstGeom prst="rect">
            <a:avLst/>
          </a:prstGeom>
          <a:solidFill>
            <a:srgbClr val="0BB1AD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sz="1000">
              <a:latin typeface="Century Gothic" panose="020B0502020202020204" pitchFamily="34" charset="0"/>
              <a:ea typeface="Arial" panose="020B0503020204020204" pitchFamily="34" charset="-122"/>
            </a:endParaRPr>
          </a:p>
        </p:txBody>
      </p:sp>
      <p:sp>
        <p:nvSpPr>
          <p:cNvPr id="59" name="Rectangle 89">
            <a:extLst>
              <a:ext uri="{FF2B5EF4-FFF2-40B4-BE49-F238E27FC236}">
                <a16:creationId xmlns:a16="http://schemas.microsoft.com/office/drawing/2014/main" id="{DF32729C-6297-40B5-BBEA-29E9C1149CA3}"/>
              </a:ext>
            </a:extLst>
          </p:cNvPr>
          <p:cNvSpPr/>
          <p:nvPr/>
        </p:nvSpPr>
        <p:spPr>
          <a:xfrm>
            <a:off x="5547000" y="3755151"/>
            <a:ext cx="1579333" cy="8707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>
              <a:latin typeface="Century Gothic" panose="020B0502020202020204" pitchFamily="34" charset="0"/>
            </a:endParaRPr>
          </a:p>
        </p:txBody>
      </p:sp>
      <p:cxnSp>
        <p:nvCxnSpPr>
          <p:cNvPr id="60" name="Straight Connector 90">
            <a:extLst>
              <a:ext uri="{FF2B5EF4-FFF2-40B4-BE49-F238E27FC236}">
                <a16:creationId xmlns:a16="http://schemas.microsoft.com/office/drawing/2014/main" id="{B9EAFA0C-1037-4F3B-81DE-EA0C0E1E03BF}"/>
              </a:ext>
            </a:extLst>
          </p:cNvPr>
          <p:cNvCxnSpPr/>
          <p:nvPr/>
        </p:nvCxnSpPr>
        <p:spPr>
          <a:xfrm>
            <a:off x="5547000" y="2110730"/>
            <a:ext cx="157933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91">
            <a:extLst>
              <a:ext uri="{FF2B5EF4-FFF2-40B4-BE49-F238E27FC236}">
                <a16:creationId xmlns:a16="http://schemas.microsoft.com/office/drawing/2014/main" id="{5C42BD62-5A23-4D5E-9414-BFA201080AEB}"/>
              </a:ext>
            </a:extLst>
          </p:cNvPr>
          <p:cNvSpPr/>
          <p:nvPr/>
        </p:nvSpPr>
        <p:spPr>
          <a:xfrm>
            <a:off x="5547000" y="1523058"/>
            <a:ext cx="1579333" cy="587673"/>
          </a:xfrm>
          <a:prstGeom prst="rect">
            <a:avLst/>
          </a:prstGeom>
          <a:solidFill>
            <a:srgbClr val="0BB1AD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>
              <a:latin typeface="Century Gothic" panose="020B0502020202020204" pitchFamily="34" charset="0"/>
            </a:endParaRPr>
          </a:p>
        </p:txBody>
      </p:sp>
      <p:sp>
        <p:nvSpPr>
          <p:cNvPr id="62" name="Rectangle 92">
            <a:extLst>
              <a:ext uri="{FF2B5EF4-FFF2-40B4-BE49-F238E27FC236}">
                <a16:creationId xmlns:a16="http://schemas.microsoft.com/office/drawing/2014/main" id="{4E63616C-05DF-48EB-A792-CF501A9745A1}"/>
              </a:ext>
            </a:extLst>
          </p:cNvPr>
          <p:cNvSpPr>
            <a:spLocks/>
          </p:cNvSpPr>
          <p:nvPr/>
        </p:nvSpPr>
        <p:spPr bwMode="auto">
          <a:xfrm>
            <a:off x="5861742" y="1411005"/>
            <a:ext cx="941418" cy="18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p14="http://schemas.microsoft.com/office/powerpoint/2010/main"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p14="http://schemas.microsoft.com/office/powerpoint/2010/main" xmlns:a14="http://schemas.microsoft.com/office/drawing/2010/main" xmlns:lc="http://schemas.openxmlformats.org/drawingml/2006/lockedCanvas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altLang="zh-CN" sz="1050" dirty="0">
                <a:solidFill>
                  <a:srgbClr val="FFFFFF"/>
                </a:solidFill>
                <a:latin typeface="Century Gothic" panose="020B0502020202020204" pitchFamily="34" charset="0"/>
                <a:ea typeface="함초롬돋움" panose="02030504000101010101" pitchFamily="18" charset="-127"/>
              </a:rPr>
              <a:t>Risk estimation </a:t>
            </a:r>
            <a:endParaRPr lang="zh-CN" altLang="en-US" sz="1050" dirty="0">
              <a:solidFill>
                <a:srgbClr val="FFFFFF"/>
              </a:solidFill>
              <a:latin typeface="Century Gothic" panose="020B0502020202020204" pitchFamily="34" charset="0"/>
              <a:ea typeface="함초롬돋움" panose="02030504000101010101" pitchFamily="18" charset="-127"/>
            </a:endParaRPr>
          </a:p>
        </p:txBody>
      </p:sp>
      <p:sp>
        <p:nvSpPr>
          <p:cNvPr id="65" name="Rectangle 105">
            <a:extLst>
              <a:ext uri="{FF2B5EF4-FFF2-40B4-BE49-F238E27FC236}">
                <a16:creationId xmlns:a16="http://schemas.microsoft.com/office/drawing/2014/main" id="{E572B8B4-24A5-4A2C-81BE-9A93F7524E3F}"/>
              </a:ext>
            </a:extLst>
          </p:cNvPr>
          <p:cNvSpPr/>
          <p:nvPr/>
        </p:nvSpPr>
        <p:spPr>
          <a:xfrm>
            <a:off x="7310666" y="1273696"/>
            <a:ext cx="1579333" cy="33521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>
              <a:latin typeface="Century Gothic" panose="020B0502020202020204" pitchFamily="34" charset="0"/>
            </a:endParaRPr>
          </a:p>
        </p:txBody>
      </p:sp>
      <p:sp>
        <p:nvSpPr>
          <p:cNvPr id="67" name="Rectangle 106">
            <a:extLst>
              <a:ext uri="{FF2B5EF4-FFF2-40B4-BE49-F238E27FC236}">
                <a16:creationId xmlns:a16="http://schemas.microsoft.com/office/drawing/2014/main" id="{D7BCA8D7-AE8D-4754-8BD2-B04BB9212FB7}"/>
              </a:ext>
            </a:extLst>
          </p:cNvPr>
          <p:cNvSpPr/>
          <p:nvPr/>
        </p:nvSpPr>
        <p:spPr>
          <a:xfrm>
            <a:off x="7310666" y="1273696"/>
            <a:ext cx="1579333" cy="2493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>
              <a:latin typeface="Century Gothic" panose="020B0502020202020204" pitchFamily="34" charset="0"/>
            </a:endParaRPr>
          </a:p>
        </p:txBody>
      </p:sp>
      <p:sp>
        <p:nvSpPr>
          <p:cNvPr id="68" name="Rectangle 107">
            <a:extLst>
              <a:ext uri="{FF2B5EF4-FFF2-40B4-BE49-F238E27FC236}">
                <a16:creationId xmlns:a16="http://schemas.microsoft.com/office/drawing/2014/main" id="{468EA0F4-8118-4BEE-99C8-56155F4F8A32}"/>
              </a:ext>
            </a:extLst>
          </p:cNvPr>
          <p:cNvSpPr/>
          <p:nvPr/>
        </p:nvSpPr>
        <p:spPr>
          <a:xfrm>
            <a:off x="7310666" y="3755151"/>
            <a:ext cx="1579333" cy="51164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>
              <a:latin typeface="Century Gothic" panose="020B0502020202020204" pitchFamily="34" charset="0"/>
            </a:endParaRPr>
          </a:p>
        </p:txBody>
      </p:sp>
      <p:cxnSp>
        <p:nvCxnSpPr>
          <p:cNvPr id="69" name="Straight Connector 108">
            <a:extLst>
              <a:ext uri="{FF2B5EF4-FFF2-40B4-BE49-F238E27FC236}">
                <a16:creationId xmlns:a16="http://schemas.microsoft.com/office/drawing/2014/main" id="{DB4B50EE-3A1B-4149-9B47-2141FEC0FF6E}"/>
              </a:ext>
            </a:extLst>
          </p:cNvPr>
          <p:cNvCxnSpPr/>
          <p:nvPr/>
        </p:nvCxnSpPr>
        <p:spPr>
          <a:xfrm>
            <a:off x="7310666" y="2110730"/>
            <a:ext cx="157933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109">
            <a:extLst>
              <a:ext uri="{FF2B5EF4-FFF2-40B4-BE49-F238E27FC236}">
                <a16:creationId xmlns:a16="http://schemas.microsoft.com/office/drawing/2014/main" id="{67BC9C48-4E82-4408-A297-C385BF455A67}"/>
              </a:ext>
            </a:extLst>
          </p:cNvPr>
          <p:cNvSpPr/>
          <p:nvPr/>
        </p:nvSpPr>
        <p:spPr>
          <a:xfrm>
            <a:off x="7310666" y="1523057"/>
            <a:ext cx="1579333" cy="5876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71" name="Rectangle 110">
            <a:extLst>
              <a:ext uri="{FF2B5EF4-FFF2-40B4-BE49-F238E27FC236}">
                <a16:creationId xmlns:a16="http://schemas.microsoft.com/office/drawing/2014/main" id="{C6193A2D-551C-435B-BF68-321DDA5CD3AC}"/>
              </a:ext>
            </a:extLst>
          </p:cNvPr>
          <p:cNvSpPr>
            <a:spLocks/>
          </p:cNvSpPr>
          <p:nvPr/>
        </p:nvSpPr>
        <p:spPr bwMode="auto">
          <a:xfrm>
            <a:off x="7625408" y="1411005"/>
            <a:ext cx="941418" cy="18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p14="http://schemas.microsoft.com/office/powerpoint/2010/main"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p14="http://schemas.microsoft.com/office/powerpoint/2010/main" xmlns:a14="http://schemas.microsoft.com/office/drawing/2010/main" xmlns:lc="http://schemas.openxmlformats.org/drawingml/2006/lockedCanvas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altLang="zh-CN" sz="1050" dirty="0">
                <a:solidFill>
                  <a:srgbClr val="FFFFFF"/>
                </a:solidFill>
                <a:latin typeface="Century Gothic" panose="020B0502020202020204" pitchFamily="34" charset="0"/>
                <a:ea typeface="Arial" panose="020B0503020204020204" pitchFamily="34" charset="-122"/>
              </a:rPr>
              <a:t> </a:t>
            </a:r>
            <a:r>
              <a:rPr lang="en-US" altLang="zh-CN" sz="1050" dirty="0" err="1">
                <a:solidFill>
                  <a:srgbClr val="FFFFFF"/>
                </a:solidFill>
                <a:latin typeface="Century Gothic" panose="020B0502020202020204" pitchFamily="34" charset="0"/>
                <a:ea typeface="Arial" panose="020B0503020204020204" pitchFamily="34" charset="-122"/>
              </a:rPr>
              <a:t>Loadmap</a:t>
            </a:r>
            <a:endParaRPr lang="zh-CN" altLang="en-US" sz="1050" dirty="0">
              <a:solidFill>
                <a:srgbClr val="FFFFFF"/>
              </a:solidFill>
              <a:latin typeface="Century Gothic" panose="020B0502020202020204" pitchFamily="34" charset="0"/>
              <a:ea typeface="Arial" panose="020B0503020204020204" pitchFamily="34" charset="-122"/>
            </a:endParaRPr>
          </a:p>
        </p:txBody>
      </p:sp>
      <p:sp>
        <p:nvSpPr>
          <p:cNvPr id="74" name="Freeform 69">
            <a:extLst>
              <a:ext uri="{FF2B5EF4-FFF2-40B4-BE49-F238E27FC236}">
                <a16:creationId xmlns:a16="http://schemas.microsoft.com/office/drawing/2014/main" id="{D72EE044-0D98-4392-922D-8C79B834956B}"/>
              </a:ext>
            </a:extLst>
          </p:cNvPr>
          <p:cNvSpPr>
            <a:spLocks noEditPoints="1"/>
          </p:cNvSpPr>
          <p:nvPr/>
        </p:nvSpPr>
        <p:spPr bwMode="auto">
          <a:xfrm>
            <a:off x="2624976" y="1652299"/>
            <a:ext cx="280107" cy="255679"/>
          </a:xfrm>
          <a:custGeom>
            <a:avLst/>
            <a:gdLst/>
            <a:ahLst/>
            <a:cxnLst>
              <a:cxn ang="0">
                <a:pos x="256" y="91"/>
              </a:cxn>
              <a:cxn ang="0">
                <a:pos x="256" y="92"/>
              </a:cxn>
              <a:cxn ang="0">
                <a:pos x="256" y="92"/>
              </a:cxn>
              <a:cxn ang="0">
                <a:pos x="233" y="104"/>
              </a:cxn>
              <a:cxn ang="0">
                <a:pos x="208" y="207"/>
              </a:cxn>
              <a:cxn ang="0">
                <a:pos x="194" y="216"/>
              </a:cxn>
              <a:cxn ang="0">
                <a:pos x="60" y="216"/>
              </a:cxn>
              <a:cxn ang="0">
                <a:pos x="60" y="216"/>
              </a:cxn>
              <a:cxn ang="0">
                <a:pos x="48" y="207"/>
              </a:cxn>
              <a:cxn ang="0">
                <a:pos x="12" y="104"/>
              </a:cxn>
              <a:cxn ang="0">
                <a:pos x="12" y="80"/>
              </a:cxn>
              <a:cxn ang="0">
                <a:pos x="98" y="80"/>
              </a:cxn>
              <a:cxn ang="0">
                <a:pos x="148" y="80"/>
              </a:cxn>
              <a:cxn ang="0">
                <a:pos x="178" y="80"/>
              </a:cxn>
              <a:cxn ang="0">
                <a:pos x="196" y="80"/>
              </a:cxn>
              <a:cxn ang="0">
                <a:pos x="244" y="80"/>
              </a:cxn>
              <a:cxn ang="0">
                <a:pos x="245" y="80"/>
              </a:cxn>
              <a:cxn ang="0">
                <a:pos x="256" y="90"/>
              </a:cxn>
              <a:cxn ang="0">
                <a:pos x="80" y="104"/>
              </a:cxn>
              <a:cxn ang="0">
                <a:pos x="68" y="180"/>
              </a:cxn>
              <a:cxn ang="0">
                <a:pos x="92" y="180"/>
              </a:cxn>
              <a:cxn ang="0">
                <a:pos x="140" y="116"/>
              </a:cxn>
              <a:cxn ang="0">
                <a:pos x="116" y="116"/>
              </a:cxn>
              <a:cxn ang="0">
                <a:pos x="128" y="192"/>
              </a:cxn>
              <a:cxn ang="0">
                <a:pos x="140" y="116"/>
              </a:cxn>
              <a:cxn ang="0">
                <a:pos x="176" y="104"/>
              </a:cxn>
              <a:cxn ang="0">
                <a:pos x="164" y="180"/>
              </a:cxn>
              <a:cxn ang="0">
                <a:pos x="188" y="180"/>
              </a:cxn>
              <a:cxn ang="0">
                <a:pos x="142" y="18"/>
              </a:cxn>
              <a:cxn ang="0">
                <a:pos x="140" y="12"/>
              </a:cxn>
              <a:cxn ang="0">
                <a:pos x="163" y="7"/>
              </a:cxn>
              <a:cxn ang="0">
                <a:pos x="195" y="68"/>
              </a:cxn>
              <a:cxn ang="0">
                <a:pos x="142" y="18"/>
              </a:cxn>
              <a:cxn ang="0">
                <a:pos x="88" y="68"/>
              </a:cxn>
              <a:cxn ang="0">
                <a:pos x="93" y="7"/>
              </a:cxn>
              <a:cxn ang="0">
                <a:pos x="104" y="0"/>
              </a:cxn>
              <a:cxn ang="0">
                <a:pos x="114" y="18"/>
              </a:cxn>
            </a:cxnLst>
            <a:rect l="0" t="0" r="r" b="b"/>
            <a:pathLst>
              <a:path w="256" h="216">
                <a:moveTo>
                  <a:pt x="256" y="90"/>
                </a:moveTo>
                <a:cubicBezTo>
                  <a:pt x="256" y="91"/>
                  <a:pt x="256" y="91"/>
                  <a:pt x="256" y="91"/>
                </a:cubicBezTo>
                <a:cubicBezTo>
                  <a:pt x="256" y="91"/>
                  <a:pt x="256" y="92"/>
                  <a:pt x="256" y="92"/>
                </a:cubicBezTo>
                <a:cubicBezTo>
                  <a:pt x="256" y="92"/>
                  <a:pt x="256" y="92"/>
                  <a:pt x="256" y="92"/>
                </a:cubicBezTo>
                <a:cubicBezTo>
                  <a:pt x="256" y="92"/>
                  <a:pt x="256" y="92"/>
                  <a:pt x="256" y="92"/>
                </a:cubicBezTo>
                <a:cubicBezTo>
                  <a:pt x="256" y="92"/>
                  <a:pt x="256" y="92"/>
                  <a:pt x="256" y="92"/>
                </a:cubicBezTo>
                <a:cubicBezTo>
                  <a:pt x="256" y="99"/>
                  <a:pt x="251" y="104"/>
                  <a:pt x="244" y="104"/>
                </a:cubicBezTo>
                <a:cubicBezTo>
                  <a:pt x="233" y="104"/>
                  <a:pt x="233" y="104"/>
                  <a:pt x="233" y="104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6" y="212"/>
                  <a:pt x="202" y="216"/>
                  <a:pt x="196" y="216"/>
                </a:cubicBezTo>
                <a:cubicBezTo>
                  <a:pt x="194" y="216"/>
                  <a:pt x="194" y="216"/>
                  <a:pt x="194" y="216"/>
                </a:cubicBezTo>
                <a:cubicBezTo>
                  <a:pt x="191" y="216"/>
                  <a:pt x="191" y="216"/>
                  <a:pt x="191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54" y="216"/>
                  <a:pt x="50" y="212"/>
                  <a:pt x="48" y="207"/>
                </a:cubicBezTo>
                <a:cubicBezTo>
                  <a:pt x="48" y="207"/>
                  <a:pt x="48" y="207"/>
                  <a:pt x="48" y="207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9"/>
                  <a:pt x="0" y="92"/>
                </a:cubicBezTo>
                <a:cubicBezTo>
                  <a:pt x="0" y="85"/>
                  <a:pt x="5" y="80"/>
                  <a:pt x="12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98" y="80"/>
                  <a:pt x="98" y="80"/>
                  <a:pt x="98" y="80"/>
                </a:cubicBezTo>
                <a:cubicBezTo>
                  <a:pt x="98" y="80"/>
                  <a:pt x="98" y="80"/>
                  <a:pt x="98" y="80"/>
                </a:cubicBezTo>
                <a:cubicBezTo>
                  <a:pt x="148" y="80"/>
                  <a:pt x="148" y="80"/>
                  <a:pt x="148" y="80"/>
                </a:cubicBezTo>
                <a:cubicBezTo>
                  <a:pt x="148" y="80"/>
                  <a:pt x="148" y="80"/>
                  <a:pt x="148" y="80"/>
                </a:cubicBezTo>
                <a:cubicBezTo>
                  <a:pt x="178" y="80"/>
                  <a:pt x="178" y="80"/>
                  <a:pt x="178" y="80"/>
                </a:cubicBezTo>
                <a:cubicBezTo>
                  <a:pt x="179" y="80"/>
                  <a:pt x="179" y="80"/>
                  <a:pt x="179" y="80"/>
                </a:cubicBezTo>
                <a:cubicBezTo>
                  <a:pt x="196" y="80"/>
                  <a:pt x="196" y="80"/>
                  <a:pt x="196" y="80"/>
                </a:cubicBezTo>
                <a:cubicBezTo>
                  <a:pt x="198" y="80"/>
                  <a:pt x="198" y="80"/>
                  <a:pt x="198" y="80"/>
                </a:cubicBezTo>
                <a:cubicBezTo>
                  <a:pt x="244" y="80"/>
                  <a:pt x="244" y="80"/>
                  <a:pt x="244" y="80"/>
                </a:cubicBezTo>
                <a:cubicBezTo>
                  <a:pt x="244" y="80"/>
                  <a:pt x="244" y="80"/>
                  <a:pt x="244" y="80"/>
                </a:cubicBezTo>
                <a:cubicBezTo>
                  <a:pt x="245" y="80"/>
                  <a:pt x="245" y="80"/>
                  <a:pt x="245" y="80"/>
                </a:cubicBezTo>
                <a:cubicBezTo>
                  <a:pt x="251" y="80"/>
                  <a:pt x="255" y="85"/>
                  <a:pt x="256" y="90"/>
                </a:cubicBezTo>
                <a:cubicBezTo>
                  <a:pt x="256" y="90"/>
                  <a:pt x="256" y="90"/>
                  <a:pt x="256" y="90"/>
                </a:cubicBezTo>
                <a:moveTo>
                  <a:pt x="92" y="116"/>
                </a:moveTo>
                <a:cubicBezTo>
                  <a:pt x="92" y="109"/>
                  <a:pt x="87" y="104"/>
                  <a:pt x="80" y="104"/>
                </a:cubicBezTo>
                <a:cubicBezTo>
                  <a:pt x="73" y="104"/>
                  <a:pt x="68" y="109"/>
                  <a:pt x="68" y="116"/>
                </a:cubicBezTo>
                <a:cubicBezTo>
                  <a:pt x="68" y="180"/>
                  <a:pt x="68" y="180"/>
                  <a:pt x="68" y="180"/>
                </a:cubicBezTo>
                <a:cubicBezTo>
                  <a:pt x="68" y="187"/>
                  <a:pt x="73" y="192"/>
                  <a:pt x="80" y="192"/>
                </a:cubicBezTo>
                <a:cubicBezTo>
                  <a:pt x="87" y="192"/>
                  <a:pt x="92" y="187"/>
                  <a:pt x="92" y="180"/>
                </a:cubicBezTo>
                <a:lnTo>
                  <a:pt x="92" y="116"/>
                </a:lnTo>
                <a:close/>
                <a:moveTo>
                  <a:pt x="140" y="116"/>
                </a:moveTo>
                <a:cubicBezTo>
                  <a:pt x="140" y="109"/>
                  <a:pt x="135" y="104"/>
                  <a:pt x="128" y="104"/>
                </a:cubicBezTo>
                <a:cubicBezTo>
                  <a:pt x="121" y="104"/>
                  <a:pt x="116" y="109"/>
                  <a:pt x="116" y="116"/>
                </a:cubicBezTo>
                <a:cubicBezTo>
                  <a:pt x="116" y="180"/>
                  <a:pt x="116" y="180"/>
                  <a:pt x="116" y="180"/>
                </a:cubicBezTo>
                <a:cubicBezTo>
                  <a:pt x="116" y="187"/>
                  <a:pt x="121" y="192"/>
                  <a:pt x="128" y="192"/>
                </a:cubicBezTo>
                <a:cubicBezTo>
                  <a:pt x="135" y="192"/>
                  <a:pt x="140" y="187"/>
                  <a:pt x="140" y="180"/>
                </a:cubicBezTo>
                <a:lnTo>
                  <a:pt x="140" y="116"/>
                </a:lnTo>
                <a:close/>
                <a:moveTo>
                  <a:pt x="188" y="116"/>
                </a:moveTo>
                <a:cubicBezTo>
                  <a:pt x="188" y="109"/>
                  <a:pt x="183" y="104"/>
                  <a:pt x="176" y="104"/>
                </a:cubicBezTo>
                <a:cubicBezTo>
                  <a:pt x="169" y="104"/>
                  <a:pt x="164" y="109"/>
                  <a:pt x="164" y="116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4" y="187"/>
                  <a:pt x="169" y="192"/>
                  <a:pt x="176" y="192"/>
                </a:cubicBezTo>
                <a:cubicBezTo>
                  <a:pt x="183" y="192"/>
                  <a:pt x="188" y="187"/>
                  <a:pt x="188" y="180"/>
                </a:cubicBezTo>
                <a:lnTo>
                  <a:pt x="188" y="116"/>
                </a:lnTo>
                <a:close/>
                <a:moveTo>
                  <a:pt x="142" y="18"/>
                </a:moveTo>
                <a:cubicBezTo>
                  <a:pt x="142" y="18"/>
                  <a:pt x="142" y="18"/>
                  <a:pt x="142" y="18"/>
                </a:cubicBezTo>
                <a:cubicBezTo>
                  <a:pt x="141" y="16"/>
                  <a:pt x="140" y="14"/>
                  <a:pt x="140" y="12"/>
                </a:cubicBezTo>
                <a:cubicBezTo>
                  <a:pt x="140" y="5"/>
                  <a:pt x="145" y="0"/>
                  <a:pt x="152" y="0"/>
                </a:cubicBezTo>
                <a:cubicBezTo>
                  <a:pt x="157" y="0"/>
                  <a:pt x="161" y="3"/>
                  <a:pt x="163" y="7"/>
                </a:cubicBezTo>
                <a:cubicBezTo>
                  <a:pt x="163" y="7"/>
                  <a:pt x="163" y="7"/>
                  <a:pt x="163" y="7"/>
                </a:cubicBezTo>
                <a:cubicBezTo>
                  <a:pt x="195" y="68"/>
                  <a:pt x="195" y="68"/>
                  <a:pt x="195" y="68"/>
                </a:cubicBezTo>
                <a:cubicBezTo>
                  <a:pt x="168" y="68"/>
                  <a:pt x="168" y="68"/>
                  <a:pt x="168" y="68"/>
                </a:cubicBezTo>
                <a:lnTo>
                  <a:pt x="142" y="18"/>
                </a:lnTo>
                <a:close/>
                <a:moveTo>
                  <a:pt x="114" y="18"/>
                </a:moveTo>
                <a:cubicBezTo>
                  <a:pt x="88" y="68"/>
                  <a:pt x="88" y="68"/>
                  <a:pt x="88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5" y="3"/>
                  <a:pt x="99" y="0"/>
                  <a:pt x="104" y="0"/>
                </a:cubicBezTo>
                <a:cubicBezTo>
                  <a:pt x="111" y="0"/>
                  <a:pt x="116" y="5"/>
                  <a:pt x="116" y="12"/>
                </a:cubicBezTo>
                <a:cubicBezTo>
                  <a:pt x="116" y="14"/>
                  <a:pt x="115" y="16"/>
                  <a:pt x="114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83" name="Rectangle 69">
            <a:extLst>
              <a:ext uri="{FF2B5EF4-FFF2-40B4-BE49-F238E27FC236}">
                <a16:creationId xmlns:a16="http://schemas.microsoft.com/office/drawing/2014/main" id="{FD387CA0-006C-4724-8370-17042A31DEBF}"/>
              </a:ext>
            </a:extLst>
          </p:cNvPr>
          <p:cNvSpPr/>
          <p:nvPr/>
        </p:nvSpPr>
        <p:spPr>
          <a:xfrm>
            <a:off x="3783333" y="1273696"/>
            <a:ext cx="1579334" cy="335215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>
              <a:latin typeface="Century Gothic" panose="020B0502020202020204" pitchFamily="34" charset="0"/>
            </a:endParaRPr>
          </a:p>
        </p:txBody>
      </p:sp>
      <p:sp>
        <p:nvSpPr>
          <p:cNvPr id="84" name="Rectangle 70">
            <a:extLst>
              <a:ext uri="{FF2B5EF4-FFF2-40B4-BE49-F238E27FC236}">
                <a16:creationId xmlns:a16="http://schemas.microsoft.com/office/drawing/2014/main" id="{DC5810BD-782A-47EC-A04B-D54610BAC425}"/>
              </a:ext>
            </a:extLst>
          </p:cNvPr>
          <p:cNvSpPr/>
          <p:nvPr/>
        </p:nvSpPr>
        <p:spPr>
          <a:xfrm>
            <a:off x="3783333" y="1273696"/>
            <a:ext cx="1579334" cy="2493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>
              <a:latin typeface="Century Gothic" panose="020B0502020202020204" pitchFamily="34" charset="0"/>
            </a:endParaRPr>
          </a:p>
        </p:txBody>
      </p:sp>
      <p:sp>
        <p:nvSpPr>
          <p:cNvPr id="85" name="Rectangle 71">
            <a:extLst>
              <a:ext uri="{FF2B5EF4-FFF2-40B4-BE49-F238E27FC236}">
                <a16:creationId xmlns:a16="http://schemas.microsoft.com/office/drawing/2014/main" id="{0F317DA9-3DD2-439D-A214-8D97452D542D}"/>
              </a:ext>
            </a:extLst>
          </p:cNvPr>
          <p:cNvSpPr/>
          <p:nvPr/>
        </p:nvSpPr>
        <p:spPr>
          <a:xfrm>
            <a:off x="3783333" y="3755151"/>
            <a:ext cx="1579334" cy="51164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>
              <a:latin typeface="Century Gothic" panose="020B0502020202020204" pitchFamily="34" charset="0"/>
            </a:endParaRPr>
          </a:p>
        </p:txBody>
      </p:sp>
      <p:cxnSp>
        <p:nvCxnSpPr>
          <p:cNvPr id="86" name="Straight Connector 72">
            <a:extLst>
              <a:ext uri="{FF2B5EF4-FFF2-40B4-BE49-F238E27FC236}">
                <a16:creationId xmlns:a16="http://schemas.microsoft.com/office/drawing/2014/main" id="{F0630924-CB0A-4855-98C4-8C5FD2F8C8BC}"/>
              </a:ext>
            </a:extLst>
          </p:cNvPr>
          <p:cNvCxnSpPr/>
          <p:nvPr/>
        </p:nvCxnSpPr>
        <p:spPr>
          <a:xfrm>
            <a:off x="3783333" y="2110730"/>
            <a:ext cx="157933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73">
            <a:extLst>
              <a:ext uri="{FF2B5EF4-FFF2-40B4-BE49-F238E27FC236}">
                <a16:creationId xmlns:a16="http://schemas.microsoft.com/office/drawing/2014/main" id="{18F181C1-1E6D-466D-AA46-37132DF35CF9}"/>
              </a:ext>
            </a:extLst>
          </p:cNvPr>
          <p:cNvSpPr/>
          <p:nvPr/>
        </p:nvSpPr>
        <p:spPr>
          <a:xfrm>
            <a:off x="3783333" y="1523058"/>
            <a:ext cx="1579334" cy="5876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>
              <a:latin typeface="Century Gothic" panose="020B0502020202020204" pitchFamily="34" charset="0"/>
            </a:endParaRPr>
          </a:p>
        </p:txBody>
      </p:sp>
      <p:sp>
        <p:nvSpPr>
          <p:cNvPr id="89" name="Rectangle 74">
            <a:extLst>
              <a:ext uri="{FF2B5EF4-FFF2-40B4-BE49-F238E27FC236}">
                <a16:creationId xmlns:a16="http://schemas.microsoft.com/office/drawing/2014/main" id="{341FF33D-D276-43B2-ABA9-91666DA2AEEB}"/>
              </a:ext>
            </a:extLst>
          </p:cNvPr>
          <p:cNvSpPr>
            <a:spLocks/>
          </p:cNvSpPr>
          <p:nvPr/>
        </p:nvSpPr>
        <p:spPr bwMode="auto">
          <a:xfrm>
            <a:off x="4153494" y="1405979"/>
            <a:ext cx="968469" cy="17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p14="http://schemas.microsoft.com/office/powerpoint/2010/main"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p14="http://schemas.microsoft.com/office/powerpoint/2010/main" xmlns:a14="http://schemas.microsoft.com/office/drawing/2010/main" xmlns:lc="http://schemas.openxmlformats.org/drawingml/2006/lockedCanvas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altLang="zh-CN" sz="1050" dirty="0">
                <a:solidFill>
                  <a:srgbClr val="FFFFFF"/>
                </a:solidFill>
                <a:latin typeface="Century Gothic" panose="020B0502020202020204" pitchFamily="34" charset="0"/>
                <a:ea typeface="함초롬돋움" panose="02030504000101010101" pitchFamily="18" charset="-127"/>
              </a:rPr>
              <a:t>Descriptive explain  </a:t>
            </a:r>
            <a:endParaRPr lang="zh-CN" altLang="en-US" sz="1050" dirty="0">
              <a:solidFill>
                <a:srgbClr val="FFFFFF"/>
              </a:solidFill>
              <a:latin typeface="Century Gothic" panose="020B0502020202020204" pitchFamily="34" charset="0"/>
              <a:ea typeface="함초롬돋움" panose="02030504000101010101" pitchFamily="18" charset="-127"/>
            </a:endParaRPr>
          </a:p>
        </p:txBody>
      </p:sp>
      <p:sp>
        <p:nvSpPr>
          <p:cNvPr id="90" name="Freeform 194">
            <a:extLst>
              <a:ext uri="{FF2B5EF4-FFF2-40B4-BE49-F238E27FC236}">
                <a16:creationId xmlns:a16="http://schemas.microsoft.com/office/drawing/2014/main" id="{C10DC875-5415-417F-BF3B-28FB740C813D}"/>
              </a:ext>
            </a:extLst>
          </p:cNvPr>
          <p:cNvSpPr>
            <a:spLocks noEditPoints="1"/>
          </p:cNvSpPr>
          <p:nvPr/>
        </p:nvSpPr>
        <p:spPr bwMode="auto">
          <a:xfrm>
            <a:off x="8017534" y="1694112"/>
            <a:ext cx="206640" cy="222807"/>
          </a:xfrm>
          <a:custGeom>
            <a:avLst/>
            <a:gdLst/>
            <a:ahLst/>
            <a:cxnLst>
              <a:cxn ang="0">
                <a:pos x="2" y="160"/>
              </a:cxn>
              <a:cxn ang="0">
                <a:pos x="15" y="202"/>
              </a:cxn>
              <a:cxn ang="0">
                <a:pos x="70" y="259"/>
              </a:cxn>
              <a:cxn ang="0">
                <a:pos x="183" y="270"/>
              </a:cxn>
              <a:cxn ang="0">
                <a:pos x="242" y="232"/>
              </a:cxn>
              <a:cxn ang="0">
                <a:pos x="267" y="193"/>
              </a:cxn>
              <a:cxn ang="0">
                <a:pos x="278" y="139"/>
              </a:cxn>
              <a:cxn ang="0">
                <a:pos x="268" y="88"/>
              </a:cxn>
              <a:cxn ang="0">
                <a:pos x="237" y="40"/>
              </a:cxn>
              <a:cxn ang="0">
                <a:pos x="196" y="12"/>
              </a:cxn>
              <a:cxn ang="0">
                <a:pos x="171" y="3"/>
              </a:cxn>
              <a:cxn ang="0">
                <a:pos x="94" y="7"/>
              </a:cxn>
              <a:cxn ang="0">
                <a:pos x="48" y="34"/>
              </a:cxn>
              <a:cxn ang="0">
                <a:pos x="15" y="75"/>
              </a:cxn>
              <a:cxn ang="0">
                <a:pos x="115" y="9"/>
              </a:cxn>
              <a:cxn ang="0">
                <a:pos x="136" y="7"/>
              </a:cxn>
              <a:cxn ang="0">
                <a:pos x="155" y="14"/>
              </a:cxn>
              <a:cxn ang="0">
                <a:pos x="172" y="14"/>
              </a:cxn>
              <a:cxn ang="0">
                <a:pos x="187" y="18"/>
              </a:cxn>
              <a:cxn ang="0">
                <a:pos x="183" y="21"/>
              </a:cxn>
              <a:cxn ang="0">
                <a:pos x="161" y="30"/>
              </a:cxn>
              <a:cxn ang="0">
                <a:pos x="164" y="44"/>
              </a:cxn>
              <a:cxn ang="0">
                <a:pos x="177" y="53"/>
              </a:cxn>
              <a:cxn ang="0">
                <a:pos x="197" y="27"/>
              </a:cxn>
              <a:cxn ang="0">
                <a:pos x="211" y="32"/>
              </a:cxn>
              <a:cxn ang="0">
                <a:pos x="223" y="38"/>
              </a:cxn>
              <a:cxn ang="0">
                <a:pos x="229" y="57"/>
              </a:cxn>
              <a:cxn ang="0">
                <a:pos x="225" y="67"/>
              </a:cxn>
              <a:cxn ang="0">
                <a:pos x="218" y="59"/>
              </a:cxn>
              <a:cxn ang="0">
                <a:pos x="200" y="62"/>
              </a:cxn>
              <a:cxn ang="0">
                <a:pos x="212" y="69"/>
              </a:cxn>
              <a:cxn ang="0">
                <a:pos x="183" y="80"/>
              </a:cxn>
              <a:cxn ang="0">
                <a:pos x="169" y="90"/>
              </a:cxn>
              <a:cxn ang="0">
                <a:pos x="151" y="107"/>
              </a:cxn>
              <a:cxn ang="0">
                <a:pos x="140" y="118"/>
              </a:cxn>
              <a:cxn ang="0">
                <a:pos x="116" y="116"/>
              </a:cxn>
              <a:cxn ang="0">
                <a:pos x="97" y="140"/>
              </a:cxn>
              <a:cxn ang="0">
                <a:pos x="122" y="138"/>
              </a:cxn>
              <a:cxn ang="0">
                <a:pos x="118" y="153"/>
              </a:cxn>
              <a:cxn ang="0">
                <a:pos x="144" y="172"/>
              </a:cxn>
              <a:cxn ang="0">
                <a:pos x="163" y="164"/>
              </a:cxn>
              <a:cxn ang="0">
                <a:pos x="179" y="170"/>
              </a:cxn>
              <a:cxn ang="0">
                <a:pos x="195" y="175"/>
              </a:cxn>
              <a:cxn ang="0">
                <a:pos x="217" y="190"/>
              </a:cxn>
              <a:cxn ang="0">
                <a:pos x="234" y="202"/>
              </a:cxn>
              <a:cxn ang="0">
                <a:pos x="170" y="266"/>
              </a:cxn>
              <a:cxn ang="0">
                <a:pos x="150" y="237"/>
              </a:cxn>
              <a:cxn ang="0">
                <a:pos x="135" y="210"/>
              </a:cxn>
              <a:cxn ang="0">
                <a:pos x="142" y="191"/>
              </a:cxn>
              <a:cxn ang="0">
                <a:pos x="137" y="177"/>
              </a:cxn>
              <a:cxn ang="0">
                <a:pos x="119" y="161"/>
              </a:cxn>
              <a:cxn ang="0">
                <a:pos x="91" y="152"/>
              </a:cxn>
              <a:cxn ang="0">
                <a:pos x="75" y="139"/>
              </a:cxn>
              <a:cxn ang="0">
                <a:pos x="62" y="112"/>
              </a:cxn>
              <a:cxn ang="0">
                <a:pos x="65" y="133"/>
              </a:cxn>
              <a:cxn ang="0">
                <a:pos x="54" y="115"/>
              </a:cxn>
              <a:cxn ang="0">
                <a:pos x="47" y="92"/>
              </a:cxn>
              <a:cxn ang="0">
                <a:pos x="61" y="63"/>
              </a:cxn>
              <a:cxn ang="0">
                <a:pos x="58" y="46"/>
              </a:cxn>
            </a:cxnLst>
            <a:rect l="0" t="0" r="r" b="b"/>
            <a:pathLst>
              <a:path w="278" h="277">
                <a:moveTo>
                  <a:pt x="3" y="111"/>
                </a:moveTo>
                <a:cubicBezTo>
                  <a:pt x="2" y="113"/>
                  <a:pt x="2" y="115"/>
                  <a:pt x="2" y="117"/>
                </a:cubicBezTo>
                <a:cubicBezTo>
                  <a:pt x="1" y="120"/>
                  <a:pt x="1" y="122"/>
                  <a:pt x="1" y="124"/>
                </a:cubicBezTo>
                <a:cubicBezTo>
                  <a:pt x="0" y="129"/>
                  <a:pt x="0" y="134"/>
                  <a:pt x="0" y="139"/>
                </a:cubicBezTo>
                <a:cubicBezTo>
                  <a:pt x="0" y="143"/>
                  <a:pt x="0" y="148"/>
                  <a:pt x="1" y="153"/>
                </a:cubicBezTo>
                <a:cubicBezTo>
                  <a:pt x="1" y="155"/>
                  <a:pt x="1" y="157"/>
                  <a:pt x="2" y="160"/>
                </a:cubicBezTo>
                <a:cubicBezTo>
                  <a:pt x="2" y="162"/>
                  <a:pt x="2" y="164"/>
                  <a:pt x="3" y="167"/>
                </a:cubicBezTo>
                <a:cubicBezTo>
                  <a:pt x="3" y="169"/>
                  <a:pt x="4" y="171"/>
                  <a:pt x="4" y="173"/>
                </a:cubicBezTo>
                <a:cubicBezTo>
                  <a:pt x="5" y="178"/>
                  <a:pt x="7" y="182"/>
                  <a:pt x="8" y="186"/>
                </a:cubicBezTo>
                <a:cubicBezTo>
                  <a:pt x="9" y="188"/>
                  <a:pt x="10" y="191"/>
                  <a:pt x="11" y="193"/>
                </a:cubicBezTo>
                <a:cubicBezTo>
                  <a:pt x="12" y="195"/>
                  <a:pt x="13" y="197"/>
                  <a:pt x="14" y="199"/>
                </a:cubicBezTo>
                <a:cubicBezTo>
                  <a:pt x="14" y="200"/>
                  <a:pt x="15" y="201"/>
                  <a:pt x="15" y="202"/>
                </a:cubicBezTo>
                <a:cubicBezTo>
                  <a:pt x="16" y="204"/>
                  <a:pt x="17" y="206"/>
                  <a:pt x="18" y="208"/>
                </a:cubicBezTo>
                <a:cubicBezTo>
                  <a:pt x="22" y="214"/>
                  <a:pt x="25" y="219"/>
                  <a:pt x="30" y="224"/>
                </a:cubicBezTo>
                <a:cubicBezTo>
                  <a:pt x="32" y="227"/>
                  <a:pt x="34" y="230"/>
                  <a:pt x="36" y="232"/>
                </a:cubicBezTo>
                <a:cubicBezTo>
                  <a:pt x="38" y="234"/>
                  <a:pt x="39" y="235"/>
                  <a:pt x="41" y="237"/>
                </a:cubicBezTo>
                <a:cubicBezTo>
                  <a:pt x="42" y="238"/>
                  <a:pt x="44" y="240"/>
                  <a:pt x="45" y="241"/>
                </a:cubicBezTo>
                <a:cubicBezTo>
                  <a:pt x="53" y="248"/>
                  <a:pt x="61" y="254"/>
                  <a:pt x="70" y="259"/>
                </a:cubicBezTo>
                <a:cubicBezTo>
                  <a:pt x="72" y="260"/>
                  <a:pt x="74" y="261"/>
                  <a:pt x="76" y="262"/>
                </a:cubicBezTo>
                <a:cubicBezTo>
                  <a:pt x="80" y="264"/>
                  <a:pt x="84" y="266"/>
                  <a:pt x="88" y="268"/>
                </a:cubicBezTo>
                <a:cubicBezTo>
                  <a:pt x="90" y="269"/>
                  <a:pt x="92" y="269"/>
                  <a:pt x="94" y="270"/>
                </a:cubicBezTo>
                <a:cubicBezTo>
                  <a:pt x="108" y="275"/>
                  <a:pt x="123" y="277"/>
                  <a:pt x="139" y="277"/>
                </a:cubicBezTo>
                <a:cubicBezTo>
                  <a:pt x="149" y="277"/>
                  <a:pt x="160" y="276"/>
                  <a:pt x="170" y="274"/>
                </a:cubicBezTo>
                <a:cubicBezTo>
                  <a:pt x="174" y="273"/>
                  <a:pt x="179" y="272"/>
                  <a:pt x="183" y="270"/>
                </a:cubicBezTo>
                <a:cubicBezTo>
                  <a:pt x="186" y="269"/>
                  <a:pt x="188" y="269"/>
                  <a:pt x="190" y="268"/>
                </a:cubicBezTo>
                <a:cubicBezTo>
                  <a:pt x="194" y="266"/>
                  <a:pt x="198" y="264"/>
                  <a:pt x="202" y="262"/>
                </a:cubicBezTo>
                <a:cubicBezTo>
                  <a:pt x="204" y="261"/>
                  <a:pt x="206" y="260"/>
                  <a:pt x="208" y="259"/>
                </a:cubicBezTo>
                <a:cubicBezTo>
                  <a:pt x="217" y="254"/>
                  <a:pt x="225" y="248"/>
                  <a:pt x="232" y="241"/>
                </a:cubicBezTo>
                <a:cubicBezTo>
                  <a:pt x="234" y="240"/>
                  <a:pt x="236" y="238"/>
                  <a:pt x="237" y="237"/>
                </a:cubicBezTo>
                <a:cubicBezTo>
                  <a:pt x="239" y="235"/>
                  <a:pt x="240" y="234"/>
                  <a:pt x="242" y="232"/>
                </a:cubicBezTo>
                <a:cubicBezTo>
                  <a:pt x="244" y="230"/>
                  <a:pt x="246" y="227"/>
                  <a:pt x="248" y="224"/>
                </a:cubicBezTo>
                <a:cubicBezTo>
                  <a:pt x="251" y="220"/>
                  <a:pt x="254" y="216"/>
                  <a:pt x="257" y="211"/>
                </a:cubicBezTo>
                <a:cubicBezTo>
                  <a:pt x="258" y="210"/>
                  <a:pt x="259" y="209"/>
                  <a:pt x="259" y="208"/>
                </a:cubicBezTo>
                <a:cubicBezTo>
                  <a:pt x="260" y="206"/>
                  <a:pt x="262" y="204"/>
                  <a:pt x="263" y="202"/>
                </a:cubicBezTo>
                <a:cubicBezTo>
                  <a:pt x="263" y="201"/>
                  <a:pt x="264" y="200"/>
                  <a:pt x="264" y="199"/>
                </a:cubicBezTo>
                <a:cubicBezTo>
                  <a:pt x="265" y="197"/>
                  <a:pt x="266" y="195"/>
                  <a:pt x="267" y="193"/>
                </a:cubicBezTo>
                <a:cubicBezTo>
                  <a:pt x="268" y="191"/>
                  <a:pt x="269" y="188"/>
                  <a:pt x="269" y="186"/>
                </a:cubicBezTo>
                <a:cubicBezTo>
                  <a:pt x="271" y="182"/>
                  <a:pt x="272" y="178"/>
                  <a:pt x="273" y="173"/>
                </a:cubicBezTo>
                <a:cubicBezTo>
                  <a:pt x="274" y="171"/>
                  <a:pt x="274" y="169"/>
                  <a:pt x="275" y="167"/>
                </a:cubicBezTo>
                <a:cubicBezTo>
                  <a:pt x="275" y="164"/>
                  <a:pt x="276" y="162"/>
                  <a:pt x="276" y="160"/>
                </a:cubicBezTo>
                <a:cubicBezTo>
                  <a:pt x="277" y="157"/>
                  <a:pt x="277" y="155"/>
                  <a:pt x="277" y="153"/>
                </a:cubicBezTo>
                <a:cubicBezTo>
                  <a:pt x="278" y="148"/>
                  <a:pt x="278" y="143"/>
                  <a:pt x="278" y="139"/>
                </a:cubicBezTo>
                <a:cubicBezTo>
                  <a:pt x="278" y="134"/>
                  <a:pt x="278" y="129"/>
                  <a:pt x="277" y="124"/>
                </a:cubicBezTo>
                <a:cubicBezTo>
                  <a:pt x="277" y="122"/>
                  <a:pt x="277" y="120"/>
                  <a:pt x="276" y="117"/>
                </a:cubicBezTo>
                <a:cubicBezTo>
                  <a:pt x="276" y="115"/>
                  <a:pt x="275" y="113"/>
                  <a:pt x="275" y="111"/>
                </a:cubicBezTo>
                <a:cubicBezTo>
                  <a:pt x="274" y="108"/>
                  <a:pt x="274" y="106"/>
                  <a:pt x="273" y="104"/>
                </a:cubicBezTo>
                <a:cubicBezTo>
                  <a:pt x="272" y="99"/>
                  <a:pt x="271" y="95"/>
                  <a:pt x="269" y="91"/>
                </a:cubicBezTo>
                <a:cubicBezTo>
                  <a:pt x="269" y="90"/>
                  <a:pt x="269" y="89"/>
                  <a:pt x="268" y="88"/>
                </a:cubicBezTo>
                <a:cubicBezTo>
                  <a:pt x="267" y="85"/>
                  <a:pt x="266" y="81"/>
                  <a:pt x="264" y="78"/>
                </a:cubicBezTo>
                <a:cubicBezTo>
                  <a:pt x="264" y="77"/>
                  <a:pt x="263" y="76"/>
                  <a:pt x="263" y="75"/>
                </a:cubicBezTo>
                <a:cubicBezTo>
                  <a:pt x="262" y="73"/>
                  <a:pt x="260" y="71"/>
                  <a:pt x="259" y="69"/>
                </a:cubicBezTo>
                <a:cubicBezTo>
                  <a:pt x="256" y="64"/>
                  <a:pt x="252" y="58"/>
                  <a:pt x="248" y="53"/>
                </a:cubicBezTo>
                <a:cubicBezTo>
                  <a:pt x="246" y="50"/>
                  <a:pt x="244" y="48"/>
                  <a:pt x="242" y="45"/>
                </a:cubicBezTo>
                <a:cubicBezTo>
                  <a:pt x="240" y="44"/>
                  <a:pt x="239" y="42"/>
                  <a:pt x="237" y="40"/>
                </a:cubicBezTo>
                <a:cubicBezTo>
                  <a:pt x="236" y="39"/>
                  <a:pt x="234" y="37"/>
                  <a:pt x="232" y="36"/>
                </a:cubicBezTo>
                <a:cubicBezTo>
                  <a:pt x="229" y="33"/>
                  <a:pt x="226" y="30"/>
                  <a:pt x="222" y="28"/>
                </a:cubicBezTo>
                <a:cubicBezTo>
                  <a:pt x="218" y="24"/>
                  <a:pt x="213" y="21"/>
                  <a:pt x="208" y="18"/>
                </a:cubicBezTo>
                <a:cubicBezTo>
                  <a:pt x="206" y="17"/>
                  <a:pt x="204" y="16"/>
                  <a:pt x="202" y="15"/>
                </a:cubicBezTo>
                <a:cubicBezTo>
                  <a:pt x="201" y="14"/>
                  <a:pt x="200" y="14"/>
                  <a:pt x="199" y="14"/>
                </a:cubicBezTo>
                <a:cubicBezTo>
                  <a:pt x="198" y="13"/>
                  <a:pt x="197" y="12"/>
                  <a:pt x="196" y="12"/>
                </a:cubicBezTo>
                <a:cubicBezTo>
                  <a:pt x="196" y="12"/>
                  <a:pt x="195" y="12"/>
                  <a:pt x="195" y="11"/>
                </a:cubicBezTo>
                <a:cubicBezTo>
                  <a:pt x="193" y="11"/>
                  <a:pt x="191" y="10"/>
                  <a:pt x="190" y="9"/>
                </a:cubicBezTo>
                <a:cubicBezTo>
                  <a:pt x="190" y="9"/>
                  <a:pt x="190" y="9"/>
                  <a:pt x="190" y="9"/>
                </a:cubicBezTo>
                <a:cubicBezTo>
                  <a:pt x="188" y="9"/>
                  <a:pt x="186" y="8"/>
                  <a:pt x="184" y="7"/>
                </a:cubicBezTo>
                <a:cubicBezTo>
                  <a:pt x="184" y="7"/>
                  <a:pt x="184" y="7"/>
                  <a:pt x="183" y="7"/>
                </a:cubicBezTo>
                <a:cubicBezTo>
                  <a:pt x="179" y="6"/>
                  <a:pt x="175" y="4"/>
                  <a:pt x="171" y="3"/>
                </a:cubicBezTo>
                <a:cubicBezTo>
                  <a:pt x="169" y="3"/>
                  <a:pt x="168" y="3"/>
                  <a:pt x="167" y="3"/>
                </a:cubicBezTo>
                <a:cubicBezTo>
                  <a:pt x="166" y="2"/>
                  <a:pt x="165" y="2"/>
                  <a:pt x="164" y="2"/>
                </a:cubicBezTo>
                <a:cubicBezTo>
                  <a:pt x="157" y="1"/>
                  <a:pt x="149" y="0"/>
                  <a:pt x="141" y="0"/>
                </a:cubicBezTo>
                <a:cubicBezTo>
                  <a:pt x="141" y="0"/>
                  <a:pt x="140" y="0"/>
                  <a:pt x="139" y="0"/>
                </a:cubicBezTo>
                <a:cubicBezTo>
                  <a:pt x="137" y="0"/>
                  <a:pt x="136" y="0"/>
                  <a:pt x="135" y="0"/>
                </a:cubicBezTo>
                <a:cubicBezTo>
                  <a:pt x="121" y="0"/>
                  <a:pt x="107" y="3"/>
                  <a:pt x="94" y="7"/>
                </a:cubicBezTo>
                <a:cubicBezTo>
                  <a:pt x="92" y="8"/>
                  <a:pt x="90" y="9"/>
                  <a:pt x="88" y="9"/>
                </a:cubicBezTo>
                <a:cubicBezTo>
                  <a:pt x="87" y="10"/>
                  <a:pt x="87" y="10"/>
                  <a:pt x="86" y="10"/>
                </a:cubicBezTo>
                <a:cubicBezTo>
                  <a:pt x="85" y="11"/>
                  <a:pt x="83" y="11"/>
                  <a:pt x="82" y="12"/>
                </a:cubicBezTo>
                <a:cubicBezTo>
                  <a:pt x="80" y="13"/>
                  <a:pt x="78" y="14"/>
                  <a:pt x="76" y="15"/>
                </a:cubicBezTo>
                <a:cubicBezTo>
                  <a:pt x="74" y="16"/>
                  <a:pt x="72" y="17"/>
                  <a:pt x="70" y="18"/>
                </a:cubicBezTo>
                <a:cubicBezTo>
                  <a:pt x="62" y="23"/>
                  <a:pt x="55" y="28"/>
                  <a:pt x="48" y="34"/>
                </a:cubicBezTo>
                <a:cubicBezTo>
                  <a:pt x="47" y="34"/>
                  <a:pt x="46" y="35"/>
                  <a:pt x="45" y="36"/>
                </a:cubicBezTo>
                <a:cubicBezTo>
                  <a:pt x="44" y="37"/>
                  <a:pt x="42" y="39"/>
                  <a:pt x="41" y="40"/>
                </a:cubicBezTo>
                <a:cubicBezTo>
                  <a:pt x="39" y="42"/>
                  <a:pt x="38" y="44"/>
                  <a:pt x="36" y="45"/>
                </a:cubicBezTo>
                <a:cubicBezTo>
                  <a:pt x="34" y="48"/>
                  <a:pt x="32" y="50"/>
                  <a:pt x="30" y="53"/>
                </a:cubicBezTo>
                <a:cubicBezTo>
                  <a:pt x="25" y="58"/>
                  <a:pt x="22" y="64"/>
                  <a:pt x="18" y="69"/>
                </a:cubicBezTo>
                <a:cubicBezTo>
                  <a:pt x="17" y="71"/>
                  <a:pt x="16" y="73"/>
                  <a:pt x="15" y="75"/>
                </a:cubicBezTo>
                <a:cubicBezTo>
                  <a:pt x="15" y="76"/>
                  <a:pt x="14" y="77"/>
                  <a:pt x="14" y="78"/>
                </a:cubicBezTo>
                <a:cubicBezTo>
                  <a:pt x="12" y="81"/>
                  <a:pt x="11" y="85"/>
                  <a:pt x="10" y="88"/>
                </a:cubicBezTo>
                <a:cubicBezTo>
                  <a:pt x="9" y="89"/>
                  <a:pt x="9" y="90"/>
                  <a:pt x="8" y="91"/>
                </a:cubicBezTo>
                <a:cubicBezTo>
                  <a:pt x="7" y="95"/>
                  <a:pt x="5" y="99"/>
                  <a:pt x="4" y="104"/>
                </a:cubicBezTo>
                <a:cubicBezTo>
                  <a:pt x="4" y="106"/>
                  <a:pt x="3" y="108"/>
                  <a:pt x="3" y="111"/>
                </a:cubicBezTo>
                <a:moveTo>
                  <a:pt x="115" y="9"/>
                </a:moveTo>
                <a:cubicBezTo>
                  <a:pt x="116" y="10"/>
                  <a:pt x="116" y="10"/>
                  <a:pt x="116" y="10"/>
                </a:cubicBezTo>
                <a:cubicBezTo>
                  <a:pt x="118" y="10"/>
                  <a:pt x="119" y="10"/>
                  <a:pt x="121" y="10"/>
                </a:cubicBezTo>
                <a:cubicBezTo>
                  <a:pt x="122" y="10"/>
                  <a:pt x="123" y="10"/>
                  <a:pt x="125" y="10"/>
                </a:cubicBezTo>
                <a:cubicBezTo>
                  <a:pt x="127" y="10"/>
                  <a:pt x="131" y="13"/>
                  <a:pt x="133" y="12"/>
                </a:cubicBezTo>
                <a:cubicBezTo>
                  <a:pt x="134" y="11"/>
                  <a:pt x="134" y="11"/>
                  <a:pt x="134" y="10"/>
                </a:cubicBezTo>
                <a:cubicBezTo>
                  <a:pt x="135" y="9"/>
                  <a:pt x="135" y="8"/>
                  <a:pt x="136" y="7"/>
                </a:cubicBezTo>
                <a:cubicBezTo>
                  <a:pt x="137" y="7"/>
                  <a:pt x="138" y="7"/>
                  <a:pt x="139" y="7"/>
                </a:cubicBezTo>
                <a:cubicBezTo>
                  <a:pt x="148" y="7"/>
                  <a:pt x="157" y="8"/>
                  <a:pt x="165" y="10"/>
                </a:cubicBezTo>
                <a:cubicBezTo>
                  <a:pt x="165" y="11"/>
                  <a:pt x="164" y="10"/>
                  <a:pt x="163" y="11"/>
                </a:cubicBezTo>
                <a:cubicBezTo>
                  <a:pt x="162" y="11"/>
                  <a:pt x="161" y="12"/>
                  <a:pt x="160" y="12"/>
                </a:cubicBezTo>
                <a:cubicBezTo>
                  <a:pt x="158" y="13"/>
                  <a:pt x="155" y="12"/>
                  <a:pt x="153" y="12"/>
                </a:cubicBezTo>
                <a:cubicBezTo>
                  <a:pt x="153" y="13"/>
                  <a:pt x="154" y="13"/>
                  <a:pt x="155" y="14"/>
                </a:cubicBezTo>
                <a:cubicBezTo>
                  <a:pt x="157" y="15"/>
                  <a:pt x="159" y="15"/>
                  <a:pt x="162" y="14"/>
                </a:cubicBezTo>
                <a:cubicBezTo>
                  <a:pt x="163" y="14"/>
                  <a:pt x="165" y="15"/>
                  <a:pt x="166" y="14"/>
                </a:cubicBezTo>
                <a:cubicBezTo>
                  <a:pt x="167" y="13"/>
                  <a:pt x="167" y="12"/>
                  <a:pt x="168" y="11"/>
                </a:cubicBezTo>
                <a:cubicBezTo>
                  <a:pt x="168" y="11"/>
                  <a:pt x="169" y="11"/>
                  <a:pt x="169" y="11"/>
                </a:cubicBezTo>
                <a:cubicBezTo>
                  <a:pt x="171" y="11"/>
                  <a:pt x="172" y="11"/>
                  <a:pt x="173" y="12"/>
                </a:cubicBezTo>
                <a:cubicBezTo>
                  <a:pt x="173" y="13"/>
                  <a:pt x="172" y="13"/>
                  <a:pt x="172" y="14"/>
                </a:cubicBezTo>
                <a:cubicBezTo>
                  <a:pt x="173" y="14"/>
                  <a:pt x="175" y="14"/>
                  <a:pt x="176" y="12"/>
                </a:cubicBezTo>
                <a:cubicBezTo>
                  <a:pt x="176" y="13"/>
                  <a:pt x="177" y="13"/>
                  <a:pt x="177" y="13"/>
                </a:cubicBezTo>
                <a:cubicBezTo>
                  <a:pt x="179" y="13"/>
                  <a:pt x="181" y="14"/>
                  <a:pt x="183" y="15"/>
                </a:cubicBezTo>
                <a:cubicBezTo>
                  <a:pt x="186" y="16"/>
                  <a:pt x="189" y="17"/>
                  <a:pt x="192" y="18"/>
                </a:cubicBezTo>
                <a:cubicBezTo>
                  <a:pt x="191" y="19"/>
                  <a:pt x="191" y="19"/>
                  <a:pt x="190" y="19"/>
                </a:cubicBezTo>
                <a:cubicBezTo>
                  <a:pt x="189" y="19"/>
                  <a:pt x="189" y="17"/>
                  <a:pt x="187" y="18"/>
                </a:cubicBezTo>
                <a:cubicBezTo>
                  <a:pt x="187" y="20"/>
                  <a:pt x="189" y="20"/>
                  <a:pt x="190" y="21"/>
                </a:cubicBezTo>
                <a:cubicBezTo>
                  <a:pt x="191" y="22"/>
                  <a:pt x="193" y="23"/>
                  <a:pt x="193" y="24"/>
                </a:cubicBezTo>
                <a:cubicBezTo>
                  <a:pt x="192" y="27"/>
                  <a:pt x="190" y="24"/>
                  <a:pt x="188" y="24"/>
                </a:cubicBezTo>
                <a:cubicBezTo>
                  <a:pt x="186" y="24"/>
                  <a:pt x="183" y="28"/>
                  <a:pt x="181" y="25"/>
                </a:cubicBezTo>
                <a:cubicBezTo>
                  <a:pt x="181" y="23"/>
                  <a:pt x="183" y="23"/>
                  <a:pt x="184" y="21"/>
                </a:cubicBezTo>
                <a:cubicBezTo>
                  <a:pt x="183" y="21"/>
                  <a:pt x="183" y="21"/>
                  <a:pt x="183" y="21"/>
                </a:cubicBezTo>
                <a:cubicBezTo>
                  <a:pt x="182" y="22"/>
                  <a:pt x="181" y="22"/>
                  <a:pt x="180" y="22"/>
                </a:cubicBezTo>
                <a:cubicBezTo>
                  <a:pt x="180" y="23"/>
                  <a:pt x="179" y="23"/>
                  <a:pt x="177" y="24"/>
                </a:cubicBezTo>
                <a:cubicBezTo>
                  <a:pt x="176" y="24"/>
                  <a:pt x="175" y="24"/>
                  <a:pt x="174" y="24"/>
                </a:cubicBezTo>
                <a:cubicBezTo>
                  <a:pt x="173" y="25"/>
                  <a:pt x="171" y="26"/>
                  <a:pt x="169" y="27"/>
                </a:cubicBezTo>
                <a:cubicBezTo>
                  <a:pt x="169" y="27"/>
                  <a:pt x="168" y="27"/>
                  <a:pt x="167" y="27"/>
                </a:cubicBezTo>
                <a:cubicBezTo>
                  <a:pt x="165" y="28"/>
                  <a:pt x="163" y="29"/>
                  <a:pt x="161" y="30"/>
                </a:cubicBezTo>
                <a:cubicBezTo>
                  <a:pt x="159" y="31"/>
                  <a:pt x="157" y="32"/>
                  <a:pt x="156" y="33"/>
                </a:cubicBezTo>
                <a:cubicBezTo>
                  <a:pt x="155" y="33"/>
                  <a:pt x="154" y="35"/>
                  <a:pt x="154" y="36"/>
                </a:cubicBezTo>
                <a:cubicBezTo>
                  <a:pt x="154" y="37"/>
                  <a:pt x="156" y="37"/>
                  <a:pt x="156" y="38"/>
                </a:cubicBezTo>
                <a:cubicBezTo>
                  <a:pt x="156" y="39"/>
                  <a:pt x="155" y="40"/>
                  <a:pt x="155" y="41"/>
                </a:cubicBezTo>
                <a:cubicBezTo>
                  <a:pt x="156" y="41"/>
                  <a:pt x="157" y="41"/>
                  <a:pt x="158" y="41"/>
                </a:cubicBezTo>
                <a:cubicBezTo>
                  <a:pt x="161" y="41"/>
                  <a:pt x="162" y="43"/>
                  <a:pt x="164" y="44"/>
                </a:cubicBezTo>
                <a:cubicBezTo>
                  <a:pt x="165" y="45"/>
                  <a:pt x="167" y="46"/>
                  <a:pt x="169" y="46"/>
                </a:cubicBezTo>
                <a:cubicBezTo>
                  <a:pt x="171" y="46"/>
                  <a:pt x="173" y="45"/>
                  <a:pt x="173" y="47"/>
                </a:cubicBezTo>
                <a:cubicBezTo>
                  <a:pt x="174" y="48"/>
                  <a:pt x="171" y="49"/>
                  <a:pt x="171" y="50"/>
                </a:cubicBezTo>
                <a:cubicBezTo>
                  <a:pt x="172" y="51"/>
                  <a:pt x="171" y="52"/>
                  <a:pt x="171" y="53"/>
                </a:cubicBezTo>
                <a:cubicBezTo>
                  <a:pt x="171" y="54"/>
                  <a:pt x="172" y="56"/>
                  <a:pt x="173" y="56"/>
                </a:cubicBezTo>
                <a:cubicBezTo>
                  <a:pt x="174" y="56"/>
                  <a:pt x="177" y="55"/>
                  <a:pt x="177" y="53"/>
                </a:cubicBezTo>
                <a:cubicBezTo>
                  <a:pt x="178" y="51"/>
                  <a:pt x="178" y="49"/>
                  <a:pt x="179" y="48"/>
                </a:cubicBezTo>
                <a:cubicBezTo>
                  <a:pt x="186" y="48"/>
                  <a:pt x="192" y="44"/>
                  <a:pt x="191" y="37"/>
                </a:cubicBezTo>
                <a:cubicBezTo>
                  <a:pt x="191" y="37"/>
                  <a:pt x="191" y="36"/>
                  <a:pt x="191" y="35"/>
                </a:cubicBezTo>
                <a:cubicBezTo>
                  <a:pt x="191" y="34"/>
                  <a:pt x="193" y="33"/>
                  <a:pt x="193" y="31"/>
                </a:cubicBezTo>
                <a:cubicBezTo>
                  <a:pt x="194" y="31"/>
                  <a:pt x="194" y="30"/>
                  <a:pt x="195" y="30"/>
                </a:cubicBezTo>
                <a:cubicBezTo>
                  <a:pt x="195" y="29"/>
                  <a:pt x="196" y="28"/>
                  <a:pt x="197" y="27"/>
                </a:cubicBezTo>
                <a:cubicBezTo>
                  <a:pt x="197" y="27"/>
                  <a:pt x="197" y="27"/>
                  <a:pt x="197" y="27"/>
                </a:cubicBezTo>
                <a:cubicBezTo>
                  <a:pt x="198" y="27"/>
                  <a:pt x="198" y="27"/>
                  <a:pt x="199" y="27"/>
                </a:cubicBezTo>
                <a:cubicBezTo>
                  <a:pt x="200" y="28"/>
                  <a:pt x="201" y="28"/>
                  <a:pt x="203" y="28"/>
                </a:cubicBezTo>
                <a:cubicBezTo>
                  <a:pt x="203" y="28"/>
                  <a:pt x="204" y="27"/>
                  <a:pt x="205" y="28"/>
                </a:cubicBezTo>
                <a:cubicBezTo>
                  <a:pt x="207" y="28"/>
                  <a:pt x="207" y="30"/>
                  <a:pt x="209" y="30"/>
                </a:cubicBezTo>
                <a:cubicBezTo>
                  <a:pt x="210" y="31"/>
                  <a:pt x="211" y="31"/>
                  <a:pt x="211" y="32"/>
                </a:cubicBezTo>
                <a:cubicBezTo>
                  <a:pt x="211" y="34"/>
                  <a:pt x="209" y="34"/>
                  <a:pt x="209" y="35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10" y="37"/>
                  <a:pt x="211" y="38"/>
                  <a:pt x="212" y="38"/>
                </a:cubicBezTo>
                <a:cubicBezTo>
                  <a:pt x="213" y="38"/>
                  <a:pt x="214" y="37"/>
                  <a:pt x="215" y="37"/>
                </a:cubicBezTo>
                <a:cubicBezTo>
                  <a:pt x="217" y="36"/>
                  <a:pt x="218" y="35"/>
                  <a:pt x="219" y="34"/>
                </a:cubicBezTo>
                <a:cubicBezTo>
                  <a:pt x="220" y="35"/>
                  <a:pt x="222" y="36"/>
                  <a:pt x="223" y="38"/>
                </a:cubicBezTo>
                <a:cubicBezTo>
                  <a:pt x="223" y="38"/>
                  <a:pt x="223" y="39"/>
                  <a:pt x="223" y="39"/>
                </a:cubicBezTo>
                <a:cubicBezTo>
                  <a:pt x="224" y="41"/>
                  <a:pt x="223" y="42"/>
                  <a:pt x="223" y="44"/>
                </a:cubicBezTo>
                <a:cubicBezTo>
                  <a:pt x="223" y="46"/>
                  <a:pt x="227" y="46"/>
                  <a:pt x="228" y="47"/>
                </a:cubicBezTo>
                <a:cubicBezTo>
                  <a:pt x="229" y="48"/>
                  <a:pt x="229" y="49"/>
                  <a:pt x="229" y="49"/>
                </a:cubicBezTo>
                <a:cubicBezTo>
                  <a:pt x="230" y="50"/>
                  <a:pt x="231" y="50"/>
                  <a:pt x="231" y="51"/>
                </a:cubicBezTo>
                <a:cubicBezTo>
                  <a:pt x="231" y="54"/>
                  <a:pt x="229" y="54"/>
                  <a:pt x="229" y="57"/>
                </a:cubicBezTo>
                <a:cubicBezTo>
                  <a:pt x="228" y="58"/>
                  <a:pt x="227" y="58"/>
                  <a:pt x="227" y="59"/>
                </a:cubicBezTo>
                <a:cubicBezTo>
                  <a:pt x="227" y="62"/>
                  <a:pt x="231" y="60"/>
                  <a:pt x="232" y="62"/>
                </a:cubicBezTo>
                <a:cubicBezTo>
                  <a:pt x="232" y="63"/>
                  <a:pt x="231" y="64"/>
                  <a:pt x="231" y="65"/>
                </a:cubicBezTo>
                <a:cubicBezTo>
                  <a:pt x="232" y="66"/>
                  <a:pt x="232" y="69"/>
                  <a:pt x="230" y="69"/>
                </a:cubicBezTo>
                <a:cubicBezTo>
                  <a:pt x="229" y="69"/>
                  <a:pt x="229" y="67"/>
                  <a:pt x="227" y="67"/>
                </a:cubicBezTo>
                <a:cubicBezTo>
                  <a:pt x="227" y="67"/>
                  <a:pt x="226" y="67"/>
                  <a:pt x="225" y="67"/>
                </a:cubicBezTo>
                <a:cubicBezTo>
                  <a:pt x="224" y="66"/>
                  <a:pt x="223" y="66"/>
                  <a:pt x="222" y="66"/>
                </a:cubicBezTo>
                <a:cubicBezTo>
                  <a:pt x="221" y="66"/>
                  <a:pt x="219" y="66"/>
                  <a:pt x="218" y="65"/>
                </a:cubicBezTo>
                <a:cubicBezTo>
                  <a:pt x="219" y="63"/>
                  <a:pt x="222" y="61"/>
                  <a:pt x="224" y="59"/>
                </a:cubicBezTo>
                <a:cubicBezTo>
                  <a:pt x="225" y="58"/>
                  <a:pt x="226" y="58"/>
                  <a:pt x="226" y="56"/>
                </a:cubicBezTo>
                <a:cubicBezTo>
                  <a:pt x="224" y="55"/>
                  <a:pt x="223" y="57"/>
                  <a:pt x="222" y="57"/>
                </a:cubicBezTo>
                <a:cubicBezTo>
                  <a:pt x="220" y="58"/>
                  <a:pt x="219" y="59"/>
                  <a:pt x="218" y="59"/>
                </a:cubicBezTo>
                <a:cubicBezTo>
                  <a:pt x="215" y="60"/>
                  <a:pt x="212" y="58"/>
                  <a:pt x="210" y="60"/>
                </a:cubicBezTo>
                <a:cubicBezTo>
                  <a:pt x="209" y="61"/>
                  <a:pt x="212" y="60"/>
                  <a:pt x="212" y="62"/>
                </a:cubicBezTo>
                <a:cubicBezTo>
                  <a:pt x="211" y="62"/>
                  <a:pt x="210" y="62"/>
                  <a:pt x="209" y="62"/>
                </a:cubicBezTo>
                <a:cubicBezTo>
                  <a:pt x="208" y="61"/>
                  <a:pt x="209" y="60"/>
                  <a:pt x="208" y="60"/>
                </a:cubicBezTo>
                <a:cubicBezTo>
                  <a:pt x="208" y="59"/>
                  <a:pt x="205" y="59"/>
                  <a:pt x="203" y="59"/>
                </a:cubicBezTo>
                <a:cubicBezTo>
                  <a:pt x="202" y="59"/>
                  <a:pt x="200" y="60"/>
                  <a:pt x="200" y="62"/>
                </a:cubicBezTo>
                <a:cubicBezTo>
                  <a:pt x="202" y="63"/>
                  <a:pt x="205" y="61"/>
                  <a:pt x="206" y="63"/>
                </a:cubicBezTo>
                <a:cubicBezTo>
                  <a:pt x="205" y="65"/>
                  <a:pt x="202" y="66"/>
                  <a:pt x="203" y="68"/>
                </a:cubicBezTo>
                <a:cubicBezTo>
                  <a:pt x="203" y="69"/>
                  <a:pt x="204" y="71"/>
                  <a:pt x="205" y="71"/>
                </a:cubicBezTo>
                <a:cubicBezTo>
                  <a:pt x="206" y="71"/>
                  <a:pt x="206" y="70"/>
                  <a:pt x="207" y="70"/>
                </a:cubicBezTo>
                <a:cubicBezTo>
                  <a:pt x="208" y="70"/>
                  <a:pt x="208" y="71"/>
                  <a:pt x="209" y="71"/>
                </a:cubicBezTo>
                <a:cubicBezTo>
                  <a:pt x="210" y="70"/>
                  <a:pt x="211" y="68"/>
                  <a:pt x="212" y="69"/>
                </a:cubicBezTo>
                <a:cubicBezTo>
                  <a:pt x="214" y="71"/>
                  <a:pt x="211" y="72"/>
                  <a:pt x="209" y="73"/>
                </a:cubicBezTo>
                <a:cubicBezTo>
                  <a:pt x="206" y="74"/>
                  <a:pt x="203" y="74"/>
                  <a:pt x="201" y="75"/>
                </a:cubicBezTo>
                <a:cubicBezTo>
                  <a:pt x="200" y="75"/>
                  <a:pt x="197" y="79"/>
                  <a:pt x="196" y="76"/>
                </a:cubicBezTo>
                <a:cubicBezTo>
                  <a:pt x="196" y="74"/>
                  <a:pt x="198" y="75"/>
                  <a:pt x="198" y="73"/>
                </a:cubicBezTo>
                <a:cubicBezTo>
                  <a:pt x="196" y="73"/>
                  <a:pt x="194" y="74"/>
                  <a:pt x="192" y="75"/>
                </a:cubicBezTo>
                <a:cubicBezTo>
                  <a:pt x="189" y="76"/>
                  <a:pt x="184" y="77"/>
                  <a:pt x="183" y="80"/>
                </a:cubicBezTo>
                <a:cubicBezTo>
                  <a:pt x="183" y="81"/>
                  <a:pt x="183" y="82"/>
                  <a:pt x="183" y="83"/>
                </a:cubicBezTo>
                <a:cubicBezTo>
                  <a:pt x="183" y="83"/>
                  <a:pt x="180" y="83"/>
                  <a:pt x="179" y="83"/>
                </a:cubicBezTo>
                <a:cubicBezTo>
                  <a:pt x="178" y="84"/>
                  <a:pt x="177" y="85"/>
                  <a:pt x="176" y="85"/>
                </a:cubicBezTo>
                <a:cubicBezTo>
                  <a:pt x="175" y="85"/>
                  <a:pt x="174" y="85"/>
                  <a:pt x="174" y="85"/>
                </a:cubicBezTo>
                <a:cubicBezTo>
                  <a:pt x="173" y="86"/>
                  <a:pt x="172" y="87"/>
                  <a:pt x="171" y="88"/>
                </a:cubicBezTo>
                <a:cubicBezTo>
                  <a:pt x="170" y="89"/>
                  <a:pt x="169" y="89"/>
                  <a:pt x="169" y="90"/>
                </a:cubicBezTo>
                <a:cubicBezTo>
                  <a:pt x="168" y="90"/>
                  <a:pt x="168" y="92"/>
                  <a:pt x="166" y="93"/>
                </a:cubicBezTo>
                <a:cubicBezTo>
                  <a:pt x="165" y="93"/>
                  <a:pt x="165" y="92"/>
                  <a:pt x="164" y="93"/>
                </a:cubicBezTo>
                <a:cubicBezTo>
                  <a:pt x="164" y="94"/>
                  <a:pt x="165" y="97"/>
                  <a:pt x="164" y="99"/>
                </a:cubicBezTo>
                <a:cubicBezTo>
                  <a:pt x="162" y="100"/>
                  <a:pt x="160" y="101"/>
                  <a:pt x="158" y="103"/>
                </a:cubicBezTo>
                <a:cubicBezTo>
                  <a:pt x="157" y="103"/>
                  <a:pt x="155" y="104"/>
                  <a:pt x="154" y="104"/>
                </a:cubicBezTo>
                <a:cubicBezTo>
                  <a:pt x="153" y="105"/>
                  <a:pt x="152" y="106"/>
                  <a:pt x="151" y="107"/>
                </a:cubicBezTo>
                <a:cubicBezTo>
                  <a:pt x="148" y="108"/>
                  <a:pt x="144" y="110"/>
                  <a:pt x="144" y="115"/>
                </a:cubicBezTo>
                <a:cubicBezTo>
                  <a:pt x="144" y="116"/>
                  <a:pt x="145" y="117"/>
                  <a:pt x="145" y="118"/>
                </a:cubicBezTo>
                <a:cubicBezTo>
                  <a:pt x="145" y="118"/>
                  <a:pt x="145" y="119"/>
                  <a:pt x="145" y="120"/>
                </a:cubicBezTo>
                <a:cubicBezTo>
                  <a:pt x="145" y="121"/>
                  <a:pt x="146" y="123"/>
                  <a:pt x="145" y="124"/>
                </a:cubicBezTo>
                <a:cubicBezTo>
                  <a:pt x="143" y="123"/>
                  <a:pt x="140" y="123"/>
                  <a:pt x="139" y="122"/>
                </a:cubicBezTo>
                <a:cubicBezTo>
                  <a:pt x="139" y="120"/>
                  <a:pt x="140" y="119"/>
                  <a:pt x="140" y="118"/>
                </a:cubicBezTo>
                <a:cubicBezTo>
                  <a:pt x="139" y="117"/>
                  <a:pt x="138" y="115"/>
                  <a:pt x="137" y="115"/>
                </a:cubicBezTo>
                <a:cubicBezTo>
                  <a:pt x="136" y="114"/>
                  <a:pt x="135" y="115"/>
                  <a:pt x="134" y="115"/>
                </a:cubicBezTo>
                <a:cubicBezTo>
                  <a:pt x="133" y="115"/>
                  <a:pt x="132" y="114"/>
                  <a:pt x="131" y="114"/>
                </a:cubicBezTo>
                <a:cubicBezTo>
                  <a:pt x="129" y="113"/>
                  <a:pt x="127" y="114"/>
                  <a:pt x="125" y="114"/>
                </a:cubicBezTo>
                <a:cubicBezTo>
                  <a:pt x="123" y="115"/>
                  <a:pt x="122" y="117"/>
                  <a:pt x="119" y="117"/>
                </a:cubicBezTo>
                <a:cubicBezTo>
                  <a:pt x="118" y="117"/>
                  <a:pt x="117" y="116"/>
                  <a:pt x="116" y="116"/>
                </a:cubicBezTo>
                <a:cubicBezTo>
                  <a:pt x="115" y="115"/>
                  <a:pt x="113" y="115"/>
                  <a:pt x="112" y="115"/>
                </a:cubicBezTo>
                <a:cubicBezTo>
                  <a:pt x="109" y="115"/>
                  <a:pt x="107" y="117"/>
                  <a:pt x="105" y="118"/>
                </a:cubicBezTo>
                <a:cubicBezTo>
                  <a:pt x="103" y="119"/>
                  <a:pt x="101" y="121"/>
                  <a:pt x="100" y="123"/>
                </a:cubicBezTo>
                <a:cubicBezTo>
                  <a:pt x="100" y="124"/>
                  <a:pt x="100" y="125"/>
                  <a:pt x="100" y="126"/>
                </a:cubicBezTo>
                <a:cubicBezTo>
                  <a:pt x="99" y="127"/>
                  <a:pt x="99" y="128"/>
                  <a:pt x="98" y="128"/>
                </a:cubicBezTo>
                <a:cubicBezTo>
                  <a:pt x="97" y="131"/>
                  <a:pt x="95" y="135"/>
                  <a:pt x="97" y="140"/>
                </a:cubicBezTo>
                <a:cubicBezTo>
                  <a:pt x="97" y="140"/>
                  <a:pt x="99" y="144"/>
                  <a:pt x="99" y="145"/>
                </a:cubicBezTo>
                <a:cubicBezTo>
                  <a:pt x="100" y="146"/>
                  <a:pt x="102" y="147"/>
                  <a:pt x="104" y="147"/>
                </a:cubicBezTo>
                <a:cubicBezTo>
                  <a:pt x="105" y="147"/>
                  <a:pt x="106" y="146"/>
                  <a:pt x="107" y="146"/>
                </a:cubicBezTo>
                <a:cubicBezTo>
                  <a:pt x="108" y="146"/>
                  <a:pt x="110" y="146"/>
                  <a:pt x="111" y="146"/>
                </a:cubicBezTo>
                <a:cubicBezTo>
                  <a:pt x="114" y="145"/>
                  <a:pt x="113" y="140"/>
                  <a:pt x="117" y="139"/>
                </a:cubicBezTo>
                <a:cubicBezTo>
                  <a:pt x="118" y="138"/>
                  <a:pt x="120" y="138"/>
                  <a:pt x="122" y="138"/>
                </a:cubicBezTo>
                <a:cubicBezTo>
                  <a:pt x="123" y="138"/>
                  <a:pt x="123" y="140"/>
                  <a:pt x="123" y="141"/>
                </a:cubicBezTo>
                <a:cubicBezTo>
                  <a:pt x="123" y="141"/>
                  <a:pt x="122" y="142"/>
                  <a:pt x="122" y="143"/>
                </a:cubicBezTo>
                <a:cubicBezTo>
                  <a:pt x="122" y="144"/>
                  <a:pt x="122" y="145"/>
                  <a:pt x="121" y="146"/>
                </a:cubicBezTo>
                <a:cubicBezTo>
                  <a:pt x="121" y="147"/>
                  <a:pt x="120" y="148"/>
                  <a:pt x="119" y="149"/>
                </a:cubicBezTo>
                <a:cubicBezTo>
                  <a:pt x="119" y="149"/>
                  <a:pt x="119" y="150"/>
                  <a:pt x="119" y="151"/>
                </a:cubicBezTo>
                <a:cubicBezTo>
                  <a:pt x="119" y="152"/>
                  <a:pt x="118" y="152"/>
                  <a:pt x="118" y="153"/>
                </a:cubicBezTo>
                <a:cubicBezTo>
                  <a:pt x="121" y="155"/>
                  <a:pt x="125" y="153"/>
                  <a:pt x="128" y="153"/>
                </a:cubicBezTo>
                <a:cubicBezTo>
                  <a:pt x="129" y="154"/>
                  <a:pt x="132" y="155"/>
                  <a:pt x="132" y="157"/>
                </a:cubicBezTo>
                <a:cubicBezTo>
                  <a:pt x="132" y="158"/>
                  <a:pt x="131" y="159"/>
                  <a:pt x="130" y="161"/>
                </a:cubicBezTo>
                <a:cubicBezTo>
                  <a:pt x="130" y="162"/>
                  <a:pt x="129" y="165"/>
                  <a:pt x="129" y="166"/>
                </a:cubicBezTo>
                <a:cubicBezTo>
                  <a:pt x="129" y="169"/>
                  <a:pt x="133" y="173"/>
                  <a:pt x="136" y="173"/>
                </a:cubicBezTo>
                <a:cubicBezTo>
                  <a:pt x="138" y="173"/>
                  <a:pt x="140" y="170"/>
                  <a:pt x="144" y="172"/>
                </a:cubicBezTo>
                <a:cubicBezTo>
                  <a:pt x="145" y="172"/>
                  <a:pt x="146" y="174"/>
                  <a:pt x="147" y="174"/>
                </a:cubicBezTo>
                <a:cubicBezTo>
                  <a:pt x="148" y="174"/>
                  <a:pt x="150" y="172"/>
                  <a:pt x="150" y="171"/>
                </a:cubicBezTo>
                <a:cubicBezTo>
                  <a:pt x="151" y="169"/>
                  <a:pt x="151" y="168"/>
                  <a:pt x="153" y="167"/>
                </a:cubicBezTo>
                <a:cubicBezTo>
                  <a:pt x="154" y="166"/>
                  <a:pt x="156" y="167"/>
                  <a:pt x="158" y="166"/>
                </a:cubicBezTo>
                <a:cubicBezTo>
                  <a:pt x="159" y="166"/>
                  <a:pt x="159" y="165"/>
                  <a:pt x="160" y="164"/>
                </a:cubicBezTo>
                <a:cubicBezTo>
                  <a:pt x="161" y="164"/>
                  <a:pt x="162" y="163"/>
                  <a:pt x="163" y="164"/>
                </a:cubicBezTo>
                <a:cubicBezTo>
                  <a:pt x="164" y="165"/>
                  <a:pt x="161" y="165"/>
                  <a:pt x="162" y="167"/>
                </a:cubicBezTo>
                <a:cubicBezTo>
                  <a:pt x="164" y="168"/>
                  <a:pt x="165" y="165"/>
                  <a:pt x="167" y="165"/>
                </a:cubicBezTo>
                <a:cubicBezTo>
                  <a:pt x="167" y="165"/>
                  <a:pt x="169" y="166"/>
                  <a:pt x="170" y="166"/>
                </a:cubicBezTo>
                <a:cubicBezTo>
                  <a:pt x="171" y="167"/>
                  <a:pt x="171" y="168"/>
                  <a:pt x="173" y="168"/>
                </a:cubicBezTo>
                <a:cubicBezTo>
                  <a:pt x="173" y="168"/>
                  <a:pt x="175" y="168"/>
                  <a:pt x="176" y="168"/>
                </a:cubicBezTo>
                <a:cubicBezTo>
                  <a:pt x="177" y="168"/>
                  <a:pt x="178" y="170"/>
                  <a:pt x="179" y="170"/>
                </a:cubicBezTo>
                <a:cubicBezTo>
                  <a:pt x="181" y="169"/>
                  <a:pt x="182" y="168"/>
                  <a:pt x="183" y="168"/>
                </a:cubicBezTo>
                <a:cubicBezTo>
                  <a:pt x="185" y="167"/>
                  <a:pt x="186" y="168"/>
                  <a:pt x="188" y="170"/>
                </a:cubicBezTo>
                <a:cubicBezTo>
                  <a:pt x="189" y="170"/>
                  <a:pt x="189" y="168"/>
                  <a:pt x="190" y="169"/>
                </a:cubicBezTo>
                <a:cubicBezTo>
                  <a:pt x="189" y="170"/>
                  <a:pt x="190" y="171"/>
                  <a:pt x="191" y="172"/>
                </a:cubicBezTo>
                <a:cubicBezTo>
                  <a:pt x="191" y="172"/>
                  <a:pt x="191" y="173"/>
                  <a:pt x="191" y="173"/>
                </a:cubicBezTo>
                <a:cubicBezTo>
                  <a:pt x="192" y="174"/>
                  <a:pt x="194" y="174"/>
                  <a:pt x="195" y="175"/>
                </a:cubicBezTo>
                <a:cubicBezTo>
                  <a:pt x="196" y="175"/>
                  <a:pt x="196" y="177"/>
                  <a:pt x="198" y="178"/>
                </a:cubicBezTo>
                <a:cubicBezTo>
                  <a:pt x="199" y="179"/>
                  <a:pt x="201" y="181"/>
                  <a:pt x="203" y="181"/>
                </a:cubicBezTo>
                <a:cubicBezTo>
                  <a:pt x="204" y="181"/>
                  <a:pt x="206" y="181"/>
                  <a:pt x="207" y="181"/>
                </a:cubicBezTo>
                <a:cubicBezTo>
                  <a:pt x="210" y="181"/>
                  <a:pt x="212" y="183"/>
                  <a:pt x="214" y="184"/>
                </a:cubicBezTo>
                <a:cubicBezTo>
                  <a:pt x="215" y="185"/>
                  <a:pt x="217" y="186"/>
                  <a:pt x="217" y="187"/>
                </a:cubicBezTo>
                <a:cubicBezTo>
                  <a:pt x="217" y="188"/>
                  <a:pt x="217" y="189"/>
                  <a:pt x="217" y="190"/>
                </a:cubicBezTo>
                <a:cubicBezTo>
                  <a:pt x="218" y="192"/>
                  <a:pt x="221" y="193"/>
                  <a:pt x="220" y="196"/>
                </a:cubicBezTo>
                <a:cubicBezTo>
                  <a:pt x="220" y="197"/>
                  <a:pt x="221" y="197"/>
                  <a:pt x="222" y="198"/>
                </a:cubicBezTo>
                <a:cubicBezTo>
                  <a:pt x="223" y="198"/>
                  <a:pt x="224" y="199"/>
                  <a:pt x="225" y="199"/>
                </a:cubicBezTo>
                <a:cubicBezTo>
                  <a:pt x="225" y="200"/>
                  <a:pt x="226" y="199"/>
                  <a:pt x="227" y="199"/>
                </a:cubicBezTo>
                <a:cubicBezTo>
                  <a:pt x="228" y="199"/>
                  <a:pt x="229" y="200"/>
                  <a:pt x="231" y="201"/>
                </a:cubicBezTo>
                <a:cubicBezTo>
                  <a:pt x="232" y="201"/>
                  <a:pt x="233" y="201"/>
                  <a:pt x="234" y="202"/>
                </a:cubicBezTo>
                <a:cubicBezTo>
                  <a:pt x="234" y="202"/>
                  <a:pt x="235" y="204"/>
                  <a:pt x="235" y="204"/>
                </a:cubicBezTo>
                <a:cubicBezTo>
                  <a:pt x="236" y="205"/>
                  <a:pt x="237" y="204"/>
                  <a:pt x="238" y="204"/>
                </a:cubicBezTo>
                <a:cubicBezTo>
                  <a:pt x="240" y="204"/>
                  <a:pt x="242" y="205"/>
                  <a:pt x="244" y="205"/>
                </a:cubicBezTo>
                <a:cubicBezTo>
                  <a:pt x="245" y="205"/>
                  <a:pt x="245" y="205"/>
                  <a:pt x="246" y="205"/>
                </a:cubicBezTo>
                <a:cubicBezTo>
                  <a:pt x="248" y="205"/>
                  <a:pt x="249" y="206"/>
                  <a:pt x="251" y="208"/>
                </a:cubicBezTo>
                <a:cubicBezTo>
                  <a:pt x="233" y="237"/>
                  <a:pt x="204" y="258"/>
                  <a:pt x="170" y="266"/>
                </a:cubicBezTo>
                <a:cubicBezTo>
                  <a:pt x="170" y="265"/>
                  <a:pt x="169" y="264"/>
                  <a:pt x="169" y="262"/>
                </a:cubicBezTo>
                <a:cubicBezTo>
                  <a:pt x="169" y="260"/>
                  <a:pt x="169" y="258"/>
                  <a:pt x="169" y="255"/>
                </a:cubicBezTo>
                <a:cubicBezTo>
                  <a:pt x="169" y="253"/>
                  <a:pt x="168" y="250"/>
                  <a:pt x="168" y="249"/>
                </a:cubicBezTo>
                <a:cubicBezTo>
                  <a:pt x="167" y="247"/>
                  <a:pt x="164" y="245"/>
                  <a:pt x="162" y="244"/>
                </a:cubicBezTo>
                <a:cubicBezTo>
                  <a:pt x="161" y="244"/>
                  <a:pt x="160" y="243"/>
                  <a:pt x="159" y="243"/>
                </a:cubicBezTo>
                <a:cubicBezTo>
                  <a:pt x="156" y="242"/>
                  <a:pt x="151" y="239"/>
                  <a:pt x="150" y="237"/>
                </a:cubicBezTo>
                <a:cubicBezTo>
                  <a:pt x="150" y="236"/>
                  <a:pt x="150" y="235"/>
                  <a:pt x="150" y="234"/>
                </a:cubicBezTo>
                <a:cubicBezTo>
                  <a:pt x="149" y="233"/>
                  <a:pt x="148" y="231"/>
                  <a:pt x="147" y="230"/>
                </a:cubicBezTo>
                <a:cubicBezTo>
                  <a:pt x="145" y="227"/>
                  <a:pt x="143" y="224"/>
                  <a:pt x="142" y="221"/>
                </a:cubicBezTo>
                <a:cubicBezTo>
                  <a:pt x="141" y="219"/>
                  <a:pt x="140" y="218"/>
                  <a:pt x="139" y="216"/>
                </a:cubicBezTo>
                <a:cubicBezTo>
                  <a:pt x="138" y="216"/>
                  <a:pt x="136" y="215"/>
                  <a:pt x="136" y="214"/>
                </a:cubicBezTo>
                <a:cubicBezTo>
                  <a:pt x="136" y="213"/>
                  <a:pt x="135" y="211"/>
                  <a:pt x="135" y="210"/>
                </a:cubicBezTo>
                <a:cubicBezTo>
                  <a:pt x="135" y="208"/>
                  <a:pt x="138" y="207"/>
                  <a:pt x="138" y="206"/>
                </a:cubicBezTo>
                <a:cubicBezTo>
                  <a:pt x="138" y="205"/>
                  <a:pt x="136" y="204"/>
                  <a:pt x="136" y="203"/>
                </a:cubicBezTo>
                <a:cubicBezTo>
                  <a:pt x="135" y="201"/>
                  <a:pt x="136" y="200"/>
                  <a:pt x="137" y="198"/>
                </a:cubicBezTo>
                <a:cubicBezTo>
                  <a:pt x="138" y="197"/>
                  <a:pt x="138" y="196"/>
                  <a:pt x="138" y="196"/>
                </a:cubicBezTo>
                <a:cubicBezTo>
                  <a:pt x="139" y="195"/>
                  <a:pt x="140" y="195"/>
                  <a:pt x="141" y="194"/>
                </a:cubicBezTo>
                <a:cubicBezTo>
                  <a:pt x="141" y="193"/>
                  <a:pt x="141" y="192"/>
                  <a:pt x="142" y="191"/>
                </a:cubicBezTo>
                <a:cubicBezTo>
                  <a:pt x="143" y="190"/>
                  <a:pt x="145" y="189"/>
                  <a:pt x="145" y="188"/>
                </a:cubicBezTo>
                <a:cubicBezTo>
                  <a:pt x="146" y="187"/>
                  <a:pt x="146" y="181"/>
                  <a:pt x="145" y="180"/>
                </a:cubicBezTo>
                <a:cubicBezTo>
                  <a:pt x="145" y="178"/>
                  <a:pt x="144" y="178"/>
                  <a:pt x="144" y="177"/>
                </a:cubicBezTo>
                <a:cubicBezTo>
                  <a:pt x="143" y="175"/>
                  <a:pt x="143" y="173"/>
                  <a:pt x="141" y="173"/>
                </a:cubicBezTo>
                <a:cubicBezTo>
                  <a:pt x="140" y="173"/>
                  <a:pt x="139" y="174"/>
                  <a:pt x="138" y="175"/>
                </a:cubicBezTo>
                <a:cubicBezTo>
                  <a:pt x="138" y="176"/>
                  <a:pt x="138" y="177"/>
                  <a:pt x="137" y="177"/>
                </a:cubicBezTo>
                <a:cubicBezTo>
                  <a:pt x="135" y="178"/>
                  <a:pt x="135" y="176"/>
                  <a:pt x="133" y="175"/>
                </a:cubicBezTo>
                <a:cubicBezTo>
                  <a:pt x="132" y="175"/>
                  <a:pt x="131" y="175"/>
                  <a:pt x="130" y="175"/>
                </a:cubicBezTo>
                <a:cubicBezTo>
                  <a:pt x="129" y="174"/>
                  <a:pt x="128" y="172"/>
                  <a:pt x="127" y="171"/>
                </a:cubicBezTo>
                <a:cubicBezTo>
                  <a:pt x="126" y="170"/>
                  <a:pt x="124" y="171"/>
                  <a:pt x="124" y="170"/>
                </a:cubicBezTo>
                <a:cubicBezTo>
                  <a:pt x="123" y="169"/>
                  <a:pt x="124" y="168"/>
                  <a:pt x="124" y="167"/>
                </a:cubicBezTo>
                <a:cubicBezTo>
                  <a:pt x="122" y="166"/>
                  <a:pt x="120" y="162"/>
                  <a:pt x="119" y="161"/>
                </a:cubicBezTo>
                <a:cubicBezTo>
                  <a:pt x="117" y="161"/>
                  <a:pt x="115" y="161"/>
                  <a:pt x="114" y="160"/>
                </a:cubicBezTo>
                <a:cubicBezTo>
                  <a:pt x="113" y="160"/>
                  <a:pt x="112" y="160"/>
                  <a:pt x="112" y="159"/>
                </a:cubicBezTo>
                <a:cubicBezTo>
                  <a:pt x="111" y="159"/>
                  <a:pt x="110" y="159"/>
                  <a:pt x="109" y="159"/>
                </a:cubicBezTo>
                <a:cubicBezTo>
                  <a:pt x="106" y="157"/>
                  <a:pt x="104" y="153"/>
                  <a:pt x="101" y="153"/>
                </a:cubicBezTo>
                <a:cubicBezTo>
                  <a:pt x="99" y="153"/>
                  <a:pt x="98" y="154"/>
                  <a:pt x="96" y="154"/>
                </a:cubicBezTo>
                <a:cubicBezTo>
                  <a:pt x="95" y="154"/>
                  <a:pt x="93" y="153"/>
                  <a:pt x="91" y="152"/>
                </a:cubicBezTo>
                <a:cubicBezTo>
                  <a:pt x="89" y="151"/>
                  <a:pt x="87" y="151"/>
                  <a:pt x="85" y="150"/>
                </a:cubicBezTo>
                <a:cubicBezTo>
                  <a:pt x="84" y="150"/>
                  <a:pt x="83" y="148"/>
                  <a:pt x="82" y="148"/>
                </a:cubicBezTo>
                <a:cubicBezTo>
                  <a:pt x="82" y="148"/>
                  <a:pt x="80" y="147"/>
                  <a:pt x="80" y="147"/>
                </a:cubicBezTo>
                <a:cubicBezTo>
                  <a:pt x="79" y="147"/>
                  <a:pt x="78" y="146"/>
                  <a:pt x="77" y="145"/>
                </a:cubicBezTo>
                <a:cubicBezTo>
                  <a:pt x="75" y="144"/>
                  <a:pt x="74" y="143"/>
                  <a:pt x="74" y="142"/>
                </a:cubicBezTo>
                <a:cubicBezTo>
                  <a:pt x="74" y="141"/>
                  <a:pt x="75" y="140"/>
                  <a:pt x="75" y="139"/>
                </a:cubicBezTo>
                <a:cubicBezTo>
                  <a:pt x="76" y="135"/>
                  <a:pt x="73" y="133"/>
                  <a:pt x="71" y="130"/>
                </a:cubicBezTo>
                <a:cubicBezTo>
                  <a:pt x="70" y="129"/>
                  <a:pt x="69" y="128"/>
                  <a:pt x="68" y="126"/>
                </a:cubicBezTo>
                <a:cubicBezTo>
                  <a:pt x="68" y="125"/>
                  <a:pt x="68" y="125"/>
                  <a:pt x="68" y="124"/>
                </a:cubicBezTo>
                <a:cubicBezTo>
                  <a:pt x="67" y="123"/>
                  <a:pt x="66" y="122"/>
                  <a:pt x="65" y="121"/>
                </a:cubicBezTo>
                <a:cubicBezTo>
                  <a:pt x="64" y="119"/>
                  <a:pt x="62" y="118"/>
                  <a:pt x="62" y="117"/>
                </a:cubicBezTo>
                <a:cubicBezTo>
                  <a:pt x="62" y="115"/>
                  <a:pt x="63" y="113"/>
                  <a:pt x="62" y="112"/>
                </a:cubicBezTo>
                <a:cubicBezTo>
                  <a:pt x="61" y="109"/>
                  <a:pt x="57" y="110"/>
                  <a:pt x="58" y="114"/>
                </a:cubicBezTo>
                <a:cubicBezTo>
                  <a:pt x="58" y="115"/>
                  <a:pt x="59" y="116"/>
                  <a:pt x="60" y="117"/>
                </a:cubicBezTo>
                <a:cubicBezTo>
                  <a:pt x="60" y="118"/>
                  <a:pt x="60" y="119"/>
                  <a:pt x="60" y="121"/>
                </a:cubicBezTo>
                <a:cubicBezTo>
                  <a:pt x="61" y="122"/>
                  <a:pt x="62" y="123"/>
                  <a:pt x="62" y="124"/>
                </a:cubicBezTo>
                <a:cubicBezTo>
                  <a:pt x="63" y="126"/>
                  <a:pt x="63" y="128"/>
                  <a:pt x="64" y="130"/>
                </a:cubicBezTo>
                <a:cubicBezTo>
                  <a:pt x="64" y="131"/>
                  <a:pt x="66" y="132"/>
                  <a:pt x="65" y="133"/>
                </a:cubicBezTo>
                <a:cubicBezTo>
                  <a:pt x="63" y="133"/>
                  <a:pt x="63" y="132"/>
                  <a:pt x="62" y="131"/>
                </a:cubicBezTo>
                <a:cubicBezTo>
                  <a:pt x="62" y="131"/>
                  <a:pt x="60" y="130"/>
                  <a:pt x="60" y="129"/>
                </a:cubicBezTo>
                <a:cubicBezTo>
                  <a:pt x="59" y="128"/>
                  <a:pt x="60" y="127"/>
                  <a:pt x="60" y="126"/>
                </a:cubicBezTo>
                <a:cubicBezTo>
                  <a:pt x="59" y="124"/>
                  <a:pt x="55" y="124"/>
                  <a:pt x="55" y="121"/>
                </a:cubicBezTo>
                <a:cubicBezTo>
                  <a:pt x="55" y="120"/>
                  <a:pt x="57" y="120"/>
                  <a:pt x="57" y="119"/>
                </a:cubicBezTo>
                <a:cubicBezTo>
                  <a:pt x="57" y="117"/>
                  <a:pt x="55" y="116"/>
                  <a:pt x="54" y="115"/>
                </a:cubicBezTo>
                <a:cubicBezTo>
                  <a:pt x="54" y="114"/>
                  <a:pt x="54" y="112"/>
                  <a:pt x="54" y="110"/>
                </a:cubicBezTo>
                <a:cubicBezTo>
                  <a:pt x="54" y="109"/>
                  <a:pt x="54" y="107"/>
                  <a:pt x="54" y="106"/>
                </a:cubicBezTo>
                <a:cubicBezTo>
                  <a:pt x="53" y="105"/>
                  <a:pt x="52" y="103"/>
                  <a:pt x="51" y="103"/>
                </a:cubicBezTo>
                <a:cubicBezTo>
                  <a:pt x="49" y="102"/>
                  <a:pt x="48" y="103"/>
                  <a:pt x="48" y="101"/>
                </a:cubicBezTo>
                <a:cubicBezTo>
                  <a:pt x="47" y="101"/>
                  <a:pt x="47" y="99"/>
                  <a:pt x="47" y="98"/>
                </a:cubicBezTo>
                <a:cubicBezTo>
                  <a:pt x="46" y="96"/>
                  <a:pt x="47" y="94"/>
                  <a:pt x="47" y="92"/>
                </a:cubicBezTo>
                <a:cubicBezTo>
                  <a:pt x="46" y="90"/>
                  <a:pt x="46" y="88"/>
                  <a:pt x="47" y="86"/>
                </a:cubicBezTo>
                <a:cubicBezTo>
                  <a:pt x="47" y="85"/>
                  <a:pt x="49" y="84"/>
                  <a:pt x="49" y="83"/>
                </a:cubicBezTo>
                <a:cubicBezTo>
                  <a:pt x="50" y="82"/>
                  <a:pt x="50" y="80"/>
                  <a:pt x="51" y="79"/>
                </a:cubicBezTo>
                <a:cubicBezTo>
                  <a:pt x="52" y="77"/>
                  <a:pt x="54" y="76"/>
                  <a:pt x="56" y="74"/>
                </a:cubicBezTo>
                <a:cubicBezTo>
                  <a:pt x="57" y="72"/>
                  <a:pt x="59" y="70"/>
                  <a:pt x="60" y="67"/>
                </a:cubicBezTo>
                <a:cubicBezTo>
                  <a:pt x="60" y="66"/>
                  <a:pt x="61" y="64"/>
                  <a:pt x="61" y="63"/>
                </a:cubicBezTo>
                <a:cubicBezTo>
                  <a:pt x="61" y="62"/>
                  <a:pt x="58" y="61"/>
                  <a:pt x="58" y="59"/>
                </a:cubicBezTo>
                <a:cubicBezTo>
                  <a:pt x="59" y="58"/>
                  <a:pt x="60" y="58"/>
                  <a:pt x="61" y="57"/>
                </a:cubicBezTo>
                <a:cubicBezTo>
                  <a:pt x="61" y="57"/>
                  <a:pt x="61" y="55"/>
                  <a:pt x="61" y="54"/>
                </a:cubicBezTo>
                <a:cubicBezTo>
                  <a:pt x="61" y="53"/>
                  <a:pt x="60" y="51"/>
                  <a:pt x="61" y="50"/>
                </a:cubicBezTo>
                <a:cubicBezTo>
                  <a:pt x="61" y="49"/>
                  <a:pt x="63" y="48"/>
                  <a:pt x="62" y="47"/>
                </a:cubicBezTo>
                <a:cubicBezTo>
                  <a:pt x="61" y="45"/>
                  <a:pt x="59" y="47"/>
                  <a:pt x="58" y="46"/>
                </a:cubicBezTo>
                <a:cubicBezTo>
                  <a:pt x="57" y="46"/>
                  <a:pt x="58" y="45"/>
                  <a:pt x="58" y="43"/>
                </a:cubicBezTo>
                <a:cubicBezTo>
                  <a:pt x="58" y="42"/>
                  <a:pt x="58" y="42"/>
                  <a:pt x="58" y="41"/>
                </a:cubicBezTo>
                <a:cubicBezTo>
                  <a:pt x="58" y="41"/>
                  <a:pt x="59" y="39"/>
                  <a:pt x="59" y="39"/>
                </a:cubicBezTo>
                <a:cubicBezTo>
                  <a:pt x="58" y="38"/>
                  <a:pt x="58" y="37"/>
                  <a:pt x="57" y="36"/>
                </a:cubicBezTo>
                <a:cubicBezTo>
                  <a:pt x="74" y="23"/>
                  <a:pt x="94" y="13"/>
                  <a:pt x="115" y="9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8F2FDF8-DCDA-4573-A6C9-AD9709841058}"/>
              </a:ext>
            </a:extLst>
          </p:cNvPr>
          <p:cNvGrpSpPr/>
          <p:nvPr/>
        </p:nvGrpSpPr>
        <p:grpSpPr>
          <a:xfrm>
            <a:off x="245024" y="1275222"/>
            <a:ext cx="8600957" cy="3698257"/>
            <a:chOff x="2564633" y="1168738"/>
            <a:chExt cx="9307344" cy="3698257"/>
          </a:xfrm>
        </p:grpSpPr>
        <p:sp>
          <p:nvSpPr>
            <p:cNvPr id="101" name="Rectangle 69">
              <a:extLst>
                <a:ext uri="{FF2B5EF4-FFF2-40B4-BE49-F238E27FC236}">
                  <a16:creationId xmlns:a16="http://schemas.microsoft.com/office/drawing/2014/main" id="{F81509D3-032F-42DE-A134-B83FB10F454D}"/>
                </a:ext>
              </a:extLst>
            </p:cNvPr>
            <p:cNvSpPr/>
            <p:nvPr/>
          </p:nvSpPr>
          <p:spPr>
            <a:xfrm>
              <a:off x="2564633" y="1168738"/>
              <a:ext cx="1709043" cy="335218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Century Gothic" panose="020B0502020202020204" pitchFamily="34" charset="0"/>
              </a:endParaRPr>
            </a:p>
          </p:txBody>
        </p:sp>
        <p:sp>
          <p:nvSpPr>
            <p:cNvPr id="104" name="Rectangle 70">
              <a:extLst>
                <a:ext uri="{FF2B5EF4-FFF2-40B4-BE49-F238E27FC236}">
                  <a16:creationId xmlns:a16="http://schemas.microsoft.com/office/drawing/2014/main" id="{089AE3C7-35D6-48FA-B746-00F386D2C318}"/>
                </a:ext>
              </a:extLst>
            </p:cNvPr>
            <p:cNvSpPr/>
            <p:nvPr/>
          </p:nvSpPr>
          <p:spPr>
            <a:xfrm>
              <a:off x="2564633" y="1168738"/>
              <a:ext cx="1709043" cy="2493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Century Gothic" panose="020B0502020202020204" pitchFamily="34" charset="0"/>
              </a:endParaRPr>
            </a:p>
          </p:txBody>
        </p:sp>
        <p:sp>
          <p:nvSpPr>
            <p:cNvPr id="105" name="Rectangle 71">
              <a:extLst>
                <a:ext uri="{FF2B5EF4-FFF2-40B4-BE49-F238E27FC236}">
                  <a16:creationId xmlns:a16="http://schemas.microsoft.com/office/drawing/2014/main" id="{2AC479B1-74DF-475D-BDE8-5F3E51194807}"/>
                </a:ext>
              </a:extLst>
            </p:cNvPr>
            <p:cNvSpPr/>
            <p:nvPr/>
          </p:nvSpPr>
          <p:spPr>
            <a:xfrm>
              <a:off x="2564633" y="3650193"/>
              <a:ext cx="1709043" cy="12168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Century Gothic" panose="020B0502020202020204" pitchFamily="34" charset="0"/>
              </a:endParaRPr>
            </a:p>
          </p:txBody>
        </p:sp>
        <p:cxnSp>
          <p:nvCxnSpPr>
            <p:cNvPr id="106" name="Straight Connector 72">
              <a:extLst>
                <a:ext uri="{FF2B5EF4-FFF2-40B4-BE49-F238E27FC236}">
                  <a16:creationId xmlns:a16="http://schemas.microsoft.com/office/drawing/2014/main" id="{5D6DBB0E-0E55-4AA8-AD76-F62AC6D4BE75}"/>
                </a:ext>
              </a:extLst>
            </p:cNvPr>
            <p:cNvCxnSpPr/>
            <p:nvPr/>
          </p:nvCxnSpPr>
          <p:spPr>
            <a:xfrm>
              <a:off x="2564633" y="2005772"/>
              <a:ext cx="1709043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Rectangle 73">
              <a:extLst>
                <a:ext uri="{FF2B5EF4-FFF2-40B4-BE49-F238E27FC236}">
                  <a16:creationId xmlns:a16="http://schemas.microsoft.com/office/drawing/2014/main" id="{F0BB2DEC-AC74-4E9B-9862-10C483A5558A}"/>
                </a:ext>
              </a:extLst>
            </p:cNvPr>
            <p:cNvSpPr/>
            <p:nvPr/>
          </p:nvSpPr>
          <p:spPr>
            <a:xfrm>
              <a:off x="2564633" y="1418100"/>
              <a:ext cx="1709043" cy="58767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Century Gothic" panose="020B0502020202020204" pitchFamily="34" charset="0"/>
              </a:endParaRPr>
            </a:p>
          </p:txBody>
        </p:sp>
        <p:sp>
          <p:nvSpPr>
            <p:cNvPr id="108" name="Rectangle 74">
              <a:extLst>
                <a:ext uri="{FF2B5EF4-FFF2-40B4-BE49-F238E27FC236}">
                  <a16:creationId xmlns:a16="http://schemas.microsoft.com/office/drawing/2014/main" id="{250D9869-F3E8-4DE3-8DC6-C005FDF96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225" y="1306047"/>
              <a:ext cx="1048008" cy="175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altLang="zh-CN" sz="1050" dirty="0">
                  <a:solidFill>
                    <a:srgbClr val="FFFFFF"/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Problems / Solution</a:t>
              </a:r>
              <a:endParaRPr lang="zh-CN" altLang="en-US" sz="1050" dirty="0">
                <a:solidFill>
                  <a:srgbClr val="FFFFFF"/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</p:txBody>
        </p:sp>
        <p:sp>
          <p:nvSpPr>
            <p:cNvPr id="109" name="Rectangle 125">
              <a:extLst>
                <a:ext uri="{FF2B5EF4-FFF2-40B4-BE49-F238E27FC236}">
                  <a16:creationId xmlns:a16="http://schemas.microsoft.com/office/drawing/2014/main" id="{A64C0365-3AE2-441E-BCE2-463A466D0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570" y="2146376"/>
              <a:ext cx="1587950" cy="1959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rmAutofit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◇ 스포츠구단의 적자운영</a:t>
              </a:r>
              <a:r>
                <a:rPr lang="en-US" altLang="ko-KR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</a:t>
              </a:r>
            </a:p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◇</a:t>
              </a:r>
              <a:r>
                <a:rPr lang="en-US" altLang="ko-KR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</a:t>
              </a: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서포터즈에 활동에</a:t>
              </a: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    대한 보상 미미</a:t>
              </a: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altLang="ko-KR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</a:t>
              </a: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◇</a:t>
              </a:r>
              <a:r>
                <a:rPr lang="en-US" altLang="ko-KR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(</a:t>
              </a:r>
              <a:r>
                <a:rPr lang="ko-KR" altLang="en-US" sz="1000" dirty="0" err="1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싸인볼</a:t>
              </a:r>
              <a:r>
                <a:rPr lang="en-US" altLang="ko-KR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) </a:t>
              </a: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희소성 판단이</a:t>
              </a: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altLang="ko-KR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   </a:t>
              </a: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쉽지 않으며 거래량 불</a:t>
              </a: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   투명</a:t>
              </a: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zh-CN" altLang="en-US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</p:txBody>
        </p:sp>
        <p:sp>
          <p:nvSpPr>
            <p:cNvPr id="110" name="Freeform 60">
              <a:extLst>
                <a:ext uri="{FF2B5EF4-FFF2-40B4-BE49-F238E27FC236}">
                  <a16:creationId xmlns:a16="http://schemas.microsoft.com/office/drawing/2014/main" id="{538C3B52-C701-46DC-AC1C-D16DFEA9D5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8601" y="1594722"/>
              <a:ext cx="248710" cy="171819"/>
            </a:xfrm>
            <a:custGeom>
              <a:avLst/>
              <a:gdLst/>
              <a:ahLst/>
              <a:cxnLst>
                <a:cxn ang="0">
                  <a:pos x="244" y="176"/>
                </a:cxn>
                <a:cxn ang="0">
                  <a:pos x="12" y="176"/>
                </a:cxn>
                <a:cxn ang="0">
                  <a:pos x="0" y="164"/>
                </a:cxn>
                <a:cxn ang="0">
                  <a:pos x="0" y="72"/>
                </a:cxn>
                <a:cxn ang="0">
                  <a:pos x="256" y="72"/>
                </a:cxn>
                <a:cxn ang="0">
                  <a:pos x="256" y="164"/>
                </a:cxn>
                <a:cxn ang="0">
                  <a:pos x="244" y="176"/>
                </a:cxn>
                <a:cxn ang="0">
                  <a:pos x="24" y="152"/>
                </a:cxn>
                <a:cxn ang="0">
                  <a:pos x="72" y="152"/>
                </a:cxn>
                <a:cxn ang="0">
                  <a:pos x="72" y="140"/>
                </a:cxn>
                <a:cxn ang="0">
                  <a:pos x="24" y="140"/>
                </a:cxn>
                <a:cxn ang="0">
                  <a:pos x="24" y="152"/>
                </a:cxn>
                <a:cxn ang="0">
                  <a:pos x="144" y="116"/>
                </a:cxn>
                <a:cxn ang="0">
                  <a:pos x="24" y="116"/>
                </a:cxn>
                <a:cxn ang="0">
                  <a:pos x="24" y="128"/>
                </a:cxn>
                <a:cxn ang="0">
                  <a:pos x="144" y="128"/>
                </a:cxn>
                <a:cxn ang="0">
                  <a:pos x="144" y="116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244" y="0"/>
                </a:cxn>
                <a:cxn ang="0">
                  <a:pos x="256" y="12"/>
                </a:cxn>
                <a:cxn ang="0">
                  <a:pos x="256" y="48"/>
                </a:cxn>
                <a:cxn ang="0">
                  <a:pos x="0" y="48"/>
                </a:cxn>
                <a:cxn ang="0">
                  <a:pos x="0" y="12"/>
                </a:cxn>
              </a:cxnLst>
              <a:rect l="0" t="0" r="r" b="b"/>
              <a:pathLst>
                <a:path w="256" h="176">
                  <a:moveTo>
                    <a:pt x="244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256" y="72"/>
                    <a:pt x="256" y="72"/>
                    <a:pt x="256" y="72"/>
                  </a:cubicBezTo>
                  <a:cubicBezTo>
                    <a:pt x="256" y="164"/>
                    <a:pt x="256" y="164"/>
                    <a:pt x="256" y="164"/>
                  </a:cubicBezTo>
                  <a:cubicBezTo>
                    <a:pt x="256" y="171"/>
                    <a:pt x="251" y="176"/>
                    <a:pt x="244" y="176"/>
                  </a:cubicBezTo>
                  <a:moveTo>
                    <a:pt x="24" y="152"/>
                  </a:moveTo>
                  <a:cubicBezTo>
                    <a:pt x="72" y="152"/>
                    <a:pt x="72" y="152"/>
                    <a:pt x="72" y="152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24" y="140"/>
                    <a:pt x="24" y="140"/>
                    <a:pt x="24" y="140"/>
                  </a:cubicBezTo>
                  <a:lnTo>
                    <a:pt x="24" y="152"/>
                  </a:lnTo>
                  <a:close/>
                  <a:moveTo>
                    <a:pt x="144" y="116"/>
                  </a:moveTo>
                  <a:cubicBezTo>
                    <a:pt x="24" y="116"/>
                    <a:pt x="24" y="116"/>
                    <a:pt x="24" y="116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144" y="128"/>
                    <a:pt x="144" y="128"/>
                    <a:pt x="144" y="128"/>
                  </a:cubicBezTo>
                  <a:lnTo>
                    <a:pt x="144" y="116"/>
                  </a:lnTo>
                  <a:close/>
                  <a:moveTo>
                    <a:pt x="0" y="12"/>
                  </a:move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48"/>
                    <a:pt x="256" y="48"/>
                    <a:pt x="25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  <p:sp>
          <p:nvSpPr>
            <p:cNvPr id="111" name="Rectangle 125">
              <a:extLst>
                <a:ext uri="{FF2B5EF4-FFF2-40B4-BE49-F238E27FC236}">
                  <a16:creationId xmlns:a16="http://schemas.microsoft.com/office/drawing/2014/main" id="{6CA21980-547C-4C11-859D-C9AA9ED9D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850" y="1957897"/>
              <a:ext cx="1522780" cy="24946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◇ 수수료를 통해 운영비와</a:t>
              </a: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   라이선스 비용 충당</a:t>
              </a: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◇</a:t>
              </a:r>
              <a:r>
                <a:rPr lang="en-US" altLang="ko-KR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</a:t>
              </a: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스포츠 팬의 타겟팅</a:t>
              </a: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   광고를 통한 수익 창출</a:t>
              </a: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◇</a:t>
              </a:r>
              <a:r>
                <a:rPr lang="en-US" altLang="ko-KR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</a:t>
              </a: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온라인을 통한 구단의 </a:t>
              </a: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   </a:t>
              </a:r>
              <a:r>
                <a:rPr lang="ko-KR" altLang="en-US" sz="1000" dirty="0" err="1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굿즈</a:t>
              </a: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판매</a:t>
              </a: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  <a:p>
              <a:pPr marL="171450" indent="-171450">
                <a:buFontTx/>
                <a:buChar char="-"/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zh-CN" altLang="en-US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</p:txBody>
        </p:sp>
        <p:sp>
          <p:nvSpPr>
            <p:cNvPr id="112" name="Rectangle 125">
              <a:extLst>
                <a:ext uri="{FF2B5EF4-FFF2-40B4-BE49-F238E27FC236}">
                  <a16:creationId xmlns:a16="http://schemas.microsoft.com/office/drawing/2014/main" id="{431B1169-7AD0-4F60-A918-32128D155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7876" y="2108230"/>
              <a:ext cx="1587951" cy="1959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altLang="ko-KR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-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</p:txBody>
        </p:sp>
        <p:sp>
          <p:nvSpPr>
            <p:cNvPr id="113" name="Rectangle 125">
              <a:extLst>
                <a:ext uri="{FF2B5EF4-FFF2-40B4-BE49-F238E27FC236}">
                  <a16:creationId xmlns:a16="http://schemas.microsoft.com/office/drawing/2014/main" id="{9B9C24CA-A84D-4CC6-B0BF-A9F6E47E2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1408" y="2004246"/>
              <a:ext cx="1518594" cy="1959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◇ 라이선스 문제 등 협회</a:t>
              </a: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   </a:t>
              </a:r>
              <a:r>
                <a:rPr lang="ko-KR" altLang="en-US" sz="1000" dirty="0" err="1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와의</a:t>
              </a: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협의가 필요</a:t>
              </a: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◇</a:t>
              </a:r>
              <a:r>
                <a:rPr lang="en-US" altLang="ko-KR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</a:t>
              </a: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전체 서비스 시나리오가</a:t>
              </a: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  한 모듈</a:t>
              </a:r>
              <a:r>
                <a:rPr lang="en-US" altLang="ko-KR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(</a:t>
              </a: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카드</a:t>
              </a:r>
              <a:r>
                <a:rPr lang="en-US" altLang="ko-KR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)</a:t>
              </a: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에 의존적</a:t>
              </a: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  <a:p>
              <a:pPr marL="171450" indent="-171450">
                <a:lnSpc>
                  <a:spcPct val="220000"/>
                </a:lnSpc>
                <a:buFontTx/>
                <a:buChar char="-"/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zh-CN" altLang="en-US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</p:txBody>
        </p:sp>
        <p:sp>
          <p:nvSpPr>
            <p:cNvPr id="114" name="Rectangle 125">
              <a:extLst>
                <a:ext uri="{FF2B5EF4-FFF2-40B4-BE49-F238E27FC236}">
                  <a16:creationId xmlns:a16="http://schemas.microsoft.com/office/drawing/2014/main" id="{A35318D6-83EB-4ECA-AE89-BA85DE96C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4026" y="1915950"/>
              <a:ext cx="1587951" cy="2418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◇ 협회와의 긴밀한 협의</a:t>
              </a: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◇ 실시간 선수데이터 얻기</a:t>
              </a: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◇ 선수들과 </a:t>
              </a:r>
              <a:r>
                <a:rPr lang="en-US" altLang="ko-KR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SNS</a:t>
              </a: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소통</a:t>
              </a: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◇ </a:t>
              </a:r>
              <a:r>
                <a:rPr lang="ko-KR" altLang="en-US" sz="1000" dirty="0" err="1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굿즈</a:t>
              </a: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판매 마켓 만들기</a:t>
              </a: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◇ 참여형 이벤트 </a:t>
              </a: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◇ 실물카드로 제작</a:t>
              </a:r>
              <a:r>
                <a:rPr lang="en-US" altLang="ko-KR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&amp;</a:t>
              </a: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배송</a:t>
              </a:r>
              <a:endParaRPr lang="zh-CN" altLang="en-US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</p:txBody>
        </p:sp>
        <p:sp>
          <p:nvSpPr>
            <p:cNvPr id="115" name="Rectangle 125">
              <a:extLst>
                <a:ext uri="{FF2B5EF4-FFF2-40B4-BE49-F238E27FC236}">
                  <a16:creationId xmlns:a16="http://schemas.microsoft.com/office/drawing/2014/main" id="{EF1BE6DA-F2BC-41D4-8B61-441FD8354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727" y="2253609"/>
              <a:ext cx="1587949" cy="1959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rmAutofit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◇ </a:t>
              </a:r>
              <a:r>
                <a:rPr lang="en-US" altLang="ko-KR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ERC 721</a:t>
              </a: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기반의 희소성</a:t>
              </a: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  을 가진 재화 생성</a:t>
              </a: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◇</a:t>
              </a:r>
              <a:r>
                <a:rPr lang="en-US" altLang="ko-KR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</a:t>
              </a: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퍼블릭 블록체인 거래로</a:t>
              </a: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  카드 </a:t>
              </a:r>
              <a:r>
                <a:rPr lang="ko-KR" altLang="en-US" sz="1000" dirty="0" err="1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발급량이</a:t>
              </a: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투명관리  </a:t>
              </a: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◇ </a:t>
              </a:r>
              <a:r>
                <a:rPr lang="ko-KR" altLang="en-US" sz="1000" dirty="0" err="1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루니버스</a:t>
              </a:r>
              <a:r>
                <a:rPr lang="ko-KR" altLang="en-US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서비스 이용</a:t>
              </a: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altLang="ko-KR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   (REOA, </a:t>
              </a:r>
              <a:r>
                <a:rPr lang="ko-KR" altLang="en-US" sz="1000" dirty="0" err="1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월렛브릿지</a:t>
              </a:r>
              <a:r>
                <a:rPr lang="en-US" altLang="ko-KR" sz="1000" dirty="0">
                  <a:solidFill>
                    <a:schemeClr val="dk1">
                      <a:lumMod val="100000"/>
                    </a:schemeClr>
                  </a:solidFill>
                  <a:latin typeface="Century Gothic" panose="020B0502020202020204" pitchFamily="34" charset="0"/>
                  <a:ea typeface="Arial" panose="020B0503020204020204" pitchFamily="34" charset="-122"/>
                </a:rPr>
                <a:t>)</a:t>
              </a:r>
            </a:p>
            <a:p>
              <a:pPr>
                <a:lnSpc>
                  <a:spcPct val="220000"/>
                </a:lnSpc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altLang="ko-KR" sz="1000" dirty="0">
                <a:solidFill>
                  <a:schemeClr val="dk1">
                    <a:lumMod val="100000"/>
                  </a:schemeClr>
                </a:solidFill>
                <a:latin typeface="Century Gothic" panose="020B0502020202020204" pitchFamily="34" charset="0"/>
                <a:ea typeface="Arial" panose="020B0503020204020204" pitchFamily="34" charset="-122"/>
              </a:endParaRPr>
            </a:p>
          </p:txBody>
        </p:sp>
      </p:grpSp>
      <p:sp>
        <p:nvSpPr>
          <p:cNvPr id="116" name="Freeform 154">
            <a:extLst>
              <a:ext uri="{FF2B5EF4-FFF2-40B4-BE49-F238E27FC236}">
                <a16:creationId xmlns:a16="http://schemas.microsoft.com/office/drawing/2014/main" id="{C83CF4A8-F8DC-4B92-9D99-F5E79E722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071" y="1686600"/>
            <a:ext cx="192881" cy="261938"/>
          </a:xfrm>
          <a:custGeom>
            <a:avLst/>
            <a:gdLst>
              <a:gd name="T0" fmla="*/ 346 w 355"/>
              <a:gd name="T1" fmla="*/ 132 h 487"/>
              <a:gd name="T2" fmla="*/ 346 w 355"/>
              <a:gd name="T3" fmla="*/ 132 h 487"/>
              <a:gd name="T4" fmla="*/ 116 w 355"/>
              <a:gd name="T5" fmla="*/ 17 h 487"/>
              <a:gd name="T6" fmla="*/ 9 w 355"/>
              <a:gd name="T7" fmla="*/ 53 h 487"/>
              <a:gd name="T8" fmla="*/ 0 w 355"/>
              <a:gd name="T9" fmla="*/ 79 h 487"/>
              <a:gd name="T10" fmla="*/ 9 w 355"/>
              <a:gd name="T11" fmla="*/ 345 h 487"/>
              <a:gd name="T12" fmla="*/ 18 w 355"/>
              <a:gd name="T13" fmla="*/ 363 h 487"/>
              <a:gd name="T14" fmla="*/ 222 w 355"/>
              <a:gd name="T15" fmla="*/ 486 h 487"/>
              <a:gd name="T16" fmla="*/ 231 w 355"/>
              <a:gd name="T17" fmla="*/ 486 h 487"/>
              <a:gd name="T18" fmla="*/ 240 w 355"/>
              <a:gd name="T19" fmla="*/ 486 h 487"/>
              <a:gd name="T20" fmla="*/ 248 w 355"/>
              <a:gd name="T21" fmla="*/ 478 h 487"/>
              <a:gd name="T22" fmla="*/ 248 w 355"/>
              <a:gd name="T23" fmla="*/ 203 h 487"/>
              <a:gd name="T24" fmla="*/ 240 w 355"/>
              <a:gd name="T25" fmla="*/ 185 h 487"/>
              <a:gd name="T26" fmla="*/ 44 w 355"/>
              <a:gd name="T27" fmla="*/ 70 h 487"/>
              <a:gd name="T28" fmla="*/ 71 w 355"/>
              <a:gd name="T29" fmla="*/ 53 h 487"/>
              <a:gd name="T30" fmla="*/ 107 w 355"/>
              <a:gd name="T31" fmla="*/ 44 h 487"/>
              <a:gd name="T32" fmla="*/ 301 w 355"/>
              <a:gd name="T33" fmla="*/ 150 h 487"/>
              <a:gd name="T34" fmla="*/ 310 w 355"/>
              <a:gd name="T35" fmla="*/ 159 h 487"/>
              <a:gd name="T36" fmla="*/ 310 w 355"/>
              <a:gd name="T37" fmla="*/ 425 h 487"/>
              <a:gd name="T38" fmla="*/ 328 w 355"/>
              <a:gd name="T39" fmla="*/ 442 h 487"/>
              <a:gd name="T40" fmla="*/ 354 w 355"/>
              <a:gd name="T41" fmla="*/ 425 h 487"/>
              <a:gd name="T42" fmla="*/ 354 w 355"/>
              <a:gd name="T43" fmla="*/ 141 h 487"/>
              <a:gd name="T44" fmla="*/ 346 w 355"/>
              <a:gd name="T45" fmla="*/ 13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9pPr>
          </a:lstStyle>
          <a:p>
            <a:endParaRPr lang="zh-CN" altLang="en-US" sz="1350">
              <a:latin typeface="Century Gothic" panose="020B0502020202020204" pitchFamily="34" charset="0"/>
            </a:endParaRPr>
          </a:p>
        </p:txBody>
      </p:sp>
      <p:sp>
        <p:nvSpPr>
          <p:cNvPr id="117" name="Freeform 114">
            <a:extLst>
              <a:ext uri="{FF2B5EF4-FFF2-40B4-BE49-F238E27FC236}">
                <a16:creationId xmlns:a16="http://schemas.microsoft.com/office/drawing/2014/main" id="{9D6CB361-1561-4B6D-8E8F-205F7530F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435" y="1654955"/>
            <a:ext cx="250031" cy="264319"/>
          </a:xfrm>
          <a:custGeom>
            <a:avLst/>
            <a:gdLst>
              <a:gd name="T0" fmla="*/ 443 w 462"/>
              <a:gd name="T1" fmla="*/ 301 h 488"/>
              <a:gd name="T2" fmla="*/ 443 w 462"/>
              <a:gd name="T3" fmla="*/ 301 h 488"/>
              <a:gd name="T4" fmla="*/ 408 w 462"/>
              <a:gd name="T5" fmla="*/ 266 h 488"/>
              <a:gd name="T6" fmla="*/ 408 w 462"/>
              <a:gd name="T7" fmla="*/ 221 h 488"/>
              <a:gd name="T8" fmla="*/ 443 w 462"/>
              <a:gd name="T9" fmla="*/ 186 h 488"/>
              <a:gd name="T10" fmla="*/ 443 w 462"/>
              <a:gd name="T11" fmla="*/ 160 h 488"/>
              <a:gd name="T12" fmla="*/ 381 w 462"/>
              <a:gd name="T13" fmla="*/ 151 h 488"/>
              <a:gd name="T14" fmla="*/ 364 w 462"/>
              <a:gd name="T15" fmla="*/ 124 h 488"/>
              <a:gd name="T16" fmla="*/ 390 w 462"/>
              <a:gd name="T17" fmla="*/ 36 h 488"/>
              <a:gd name="T18" fmla="*/ 381 w 462"/>
              <a:gd name="T19" fmla="*/ 27 h 488"/>
              <a:gd name="T20" fmla="*/ 311 w 462"/>
              <a:gd name="T21" fmla="*/ 71 h 488"/>
              <a:gd name="T22" fmla="*/ 267 w 462"/>
              <a:gd name="T23" fmla="*/ 53 h 488"/>
              <a:gd name="T24" fmla="*/ 248 w 462"/>
              <a:gd name="T25" fmla="*/ 17 h 488"/>
              <a:gd name="T26" fmla="*/ 213 w 462"/>
              <a:gd name="T27" fmla="*/ 17 h 488"/>
              <a:gd name="T28" fmla="*/ 195 w 462"/>
              <a:gd name="T29" fmla="*/ 53 h 488"/>
              <a:gd name="T30" fmla="*/ 151 w 462"/>
              <a:gd name="T31" fmla="*/ 71 h 488"/>
              <a:gd name="T32" fmla="*/ 116 w 462"/>
              <a:gd name="T33" fmla="*/ 53 h 488"/>
              <a:gd name="T34" fmla="*/ 89 w 462"/>
              <a:gd name="T35" fmla="*/ 71 h 488"/>
              <a:gd name="T36" fmla="*/ 89 w 462"/>
              <a:gd name="T37" fmla="*/ 106 h 488"/>
              <a:gd name="T38" fmla="*/ 63 w 462"/>
              <a:gd name="T39" fmla="*/ 142 h 488"/>
              <a:gd name="T40" fmla="*/ 18 w 462"/>
              <a:gd name="T41" fmla="*/ 160 h 488"/>
              <a:gd name="T42" fmla="*/ 18 w 462"/>
              <a:gd name="T43" fmla="*/ 186 h 488"/>
              <a:gd name="T44" fmla="*/ 63 w 462"/>
              <a:gd name="T45" fmla="*/ 221 h 488"/>
              <a:gd name="T46" fmla="*/ 63 w 462"/>
              <a:gd name="T47" fmla="*/ 266 h 488"/>
              <a:gd name="T48" fmla="*/ 18 w 462"/>
              <a:gd name="T49" fmla="*/ 301 h 488"/>
              <a:gd name="T50" fmla="*/ 27 w 462"/>
              <a:gd name="T51" fmla="*/ 319 h 488"/>
              <a:gd name="T52" fmla="*/ 71 w 462"/>
              <a:gd name="T53" fmla="*/ 328 h 488"/>
              <a:gd name="T54" fmla="*/ 98 w 462"/>
              <a:gd name="T55" fmla="*/ 364 h 488"/>
              <a:gd name="T56" fmla="*/ 71 w 462"/>
              <a:gd name="T57" fmla="*/ 443 h 488"/>
              <a:gd name="T58" fmla="*/ 89 w 462"/>
              <a:gd name="T59" fmla="*/ 461 h 488"/>
              <a:gd name="T60" fmla="*/ 142 w 462"/>
              <a:gd name="T61" fmla="*/ 425 h 488"/>
              <a:gd name="T62" fmla="*/ 186 w 462"/>
              <a:gd name="T63" fmla="*/ 434 h 488"/>
              <a:gd name="T64" fmla="*/ 213 w 462"/>
              <a:gd name="T65" fmla="*/ 470 h 488"/>
              <a:gd name="T66" fmla="*/ 248 w 462"/>
              <a:gd name="T67" fmla="*/ 470 h 488"/>
              <a:gd name="T68" fmla="*/ 267 w 462"/>
              <a:gd name="T69" fmla="*/ 425 h 488"/>
              <a:gd name="T70" fmla="*/ 311 w 462"/>
              <a:gd name="T71" fmla="*/ 408 h 488"/>
              <a:gd name="T72" fmla="*/ 355 w 462"/>
              <a:gd name="T73" fmla="*/ 434 h 488"/>
              <a:gd name="T74" fmla="*/ 373 w 462"/>
              <a:gd name="T75" fmla="*/ 417 h 488"/>
              <a:gd name="T76" fmla="*/ 373 w 462"/>
              <a:gd name="T77" fmla="*/ 372 h 488"/>
              <a:gd name="T78" fmla="*/ 399 w 462"/>
              <a:gd name="T79" fmla="*/ 337 h 488"/>
              <a:gd name="T80" fmla="*/ 443 w 462"/>
              <a:gd name="T81" fmla="*/ 328 h 488"/>
              <a:gd name="T82" fmla="*/ 443 w 462"/>
              <a:gd name="T83" fmla="*/ 301 h 488"/>
              <a:gd name="T84" fmla="*/ 257 w 462"/>
              <a:gd name="T85" fmla="*/ 346 h 488"/>
              <a:gd name="T86" fmla="*/ 257 w 462"/>
              <a:gd name="T87" fmla="*/ 346 h 488"/>
              <a:gd name="T88" fmla="*/ 204 w 462"/>
              <a:gd name="T89" fmla="*/ 346 h 488"/>
              <a:gd name="T90" fmla="*/ 204 w 462"/>
              <a:gd name="T91" fmla="*/ 292 h 488"/>
              <a:gd name="T92" fmla="*/ 257 w 462"/>
              <a:gd name="T93" fmla="*/ 292 h 488"/>
              <a:gd name="T94" fmla="*/ 257 w 462"/>
              <a:gd name="T95" fmla="*/ 346 h 488"/>
              <a:gd name="T96" fmla="*/ 257 w 462"/>
              <a:gd name="T97" fmla="*/ 266 h 488"/>
              <a:gd name="T98" fmla="*/ 257 w 462"/>
              <a:gd name="T99" fmla="*/ 266 h 488"/>
              <a:gd name="T100" fmla="*/ 204 w 462"/>
              <a:gd name="T101" fmla="*/ 266 h 488"/>
              <a:gd name="T102" fmla="*/ 204 w 462"/>
              <a:gd name="T103" fmla="*/ 133 h 488"/>
              <a:gd name="T104" fmla="*/ 257 w 462"/>
              <a:gd name="T105" fmla="*/ 133 h 488"/>
              <a:gd name="T106" fmla="*/ 257 w 462"/>
              <a:gd name="T107" fmla="*/ 266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2" h="488">
                <a:moveTo>
                  <a:pt x="443" y="301"/>
                </a:moveTo>
                <a:lnTo>
                  <a:pt x="443" y="301"/>
                </a:lnTo>
                <a:cubicBezTo>
                  <a:pt x="408" y="266"/>
                  <a:pt x="408" y="266"/>
                  <a:pt x="408" y="266"/>
                </a:cubicBezTo>
                <a:cubicBezTo>
                  <a:pt x="390" y="248"/>
                  <a:pt x="390" y="230"/>
                  <a:pt x="408" y="221"/>
                </a:cubicBezTo>
                <a:cubicBezTo>
                  <a:pt x="443" y="186"/>
                  <a:pt x="443" y="186"/>
                  <a:pt x="443" y="186"/>
                </a:cubicBezTo>
                <a:cubicBezTo>
                  <a:pt x="461" y="168"/>
                  <a:pt x="452" y="160"/>
                  <a:pt x="443" y="160"/>
                </a:cubicBezTo>
                <a:cubicBezTo>
                  <a:pt x="381" y="151"/>
                  <a:pt x="381" y="151"/>
                  <a:pt x="381" y="151"/>
                </a:cubicBezTo>
                <a:cubicBezTo>
                  <a:pt x="364" y="151"/>
                  <a:pt x="355" y="142"/>
                  <a:pt x="364" y="124"/>
                </a:cubicBezTo>
                <a:cubicBezTo>
                  <a:pt x="390" y="36"/>
                  <a:pt x="390" y="36"/>
                  <a:pt x="390" y="36"/>
                </a:cubicBezTo>
                <a:cubicBezTo>
                  <a:pt x="399" y="27"/>
                  <a:pt x="390" y="17"/>
                  <a:pt x="381" y="27"/>
                </a:cubicBezTo>
                <a:cubicBezTo>
                  <a:pt x="311" y="71"/>
                  <a:pt x="311" y="71"/>
                  <a:pt x="311" y="71"/>
                </a:cubicBezTo>
                <a:cubicBezTo>
                  <a:pt x="292" y="80"/>
                  <a:pt x="275" y="71"/>
                  <a:pt x="267" y="53"/>
                </a:cubicBezTo>
                <a:cubicBezTo>
                  <a:pt x="248" y="17"/>
                  <a:pt x="248" y="17"/>
                  <a:pt x="248" y="17"/>
                </a:cubicBezTo>
                <a:cubicBezTo>
                  <a:pt x="239" y="0"/>
                  <a:pt x="222" y="0"/>
                  <a:pt x="213" y="17"/>
                </a:cubicBezTo>
                <a:cubicBezTo>
                  <a:pt x="195" y="53"/>
                  <a:pt x="195" y="53"/>
                  <a:pt x="195" y="53"/>
                </a:cubicBezTo>
                <a:cubicBezTo>
                  <a:pt x="186" y="71"/>
                  <a:pt x="169" y="71"/>
                  <a:pt x="151" y="71"/>
                </a:cubicBezTo>
                <a:cubicBezTo>
                  <a:pt x="116" y="53"/>
                  <a:pt x="116" y="53"/>
                  <a:pt x="116" y="53"/>
                </a:cubicBezTo>
                <a:cubicBezTo>
                  <a:pt x="98" y="45"/>
                  <a:pt x="80" y="53"/>
                  <a:pt x="89" y="71"/>
                </a:cubicBezTo>
                <a:cubicBezTo>
                  <a:pt x="89" y="106"/>
                  <a:pt x="89" y="106"/>
                  <a:pt x="89" y="106"/>
                </a:cubicBezTo>
                <a:cubicBezTo>
                  <a:pt x="89" y="124"/>
                  <a:pt x="80" y="142"/>
                  <a:pt x="63" y="142"/>
                </a:cubicBezTo>
                <a:cubicBezTo>
                  <a:pt x="18" y="160"/>
                  <a:pt x="18" y="160"/>
                  <a:pt x="18" y="160"/>
                </a:cubicBezTo>
                <a:cubicBezTo>
                  <a:pt x="9" y="160"/>
                  <a:pt x="0" y="168"/>
                  <a:pt x="18" y="186"/>
                </a:cubicBezTo>
                <a:cubicBezTo>
                  <a:pt x="63" y="221"/>
                  <a:pt x="63" y="221"/>
                  <a:pt x="63" y="221"/>
                </a:cubicBezTo>
                <a:cubicBezTo>
                  <a:pt x="71" y="230"/>
                  <a:pt x="71" y="248"/>
                  <a:pt x="63" y="266"/>
                </a:cubicBezTo>
                <a:cubicBezTo>
                  <a:pt x="18" y="301"/>
                  <a:pt x="18" y="301"/>
                  <a:pt x="18" y="301"/>
                </a:cubicBezTo>
                <a:cubicBezTo>
                  <a:pt x="0" y="311"/>
                  <a:pt x="9" y="319"/>
                  <a:pt x="27" y="319"/>
                </a:cubicBezTo>
                <a:cubicBezTo>
                  <a:pt x="71" y="328"/>
                  <a:pt x="71" y="328"/>
                  <a:pt x="71" y="328"/>
                </a:cubicBezTo>
                <a:cubicBezTo>
                  <a:pt x="89" y="328"/>
                  <a:pt x="98" y="346"/>
                  <a:pt x="98" y="364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63" y="461"/>
                  <a:pt x="71" y="461"/>
                  <a:pt x="89" y="461"/>
                </a:cubicBezTo>
                <a:cubicBezTo>
                  <a:pt x="142" y="425"/>
                  <a:pt x="142" y="425"/>
                  <a:pt x="142" y="425"/>
                </a:cubicBezTo>
                <a:cubicBezTo>
                  <a:pt x="160" y="417"/>
                  <a:pt x="177" y="417"/>
                  <a:pt x="186" y="434"/>
                </a:cubicBezTo>
                <a:cubicBezTo>
                  <a:pt x="213" y="470"/>
                  <a:pt x="213" y="470"/>
                  <a:pt x="213" y="470"/>
                </a:cubicBezTo>
                <a:cubicBezTo>
                  <a:pt x="222" y="487"/>
                  <a:pt x="239" y="478"/>
                  <a:pt x="248" y="470"/>
                </a:cubicBezTo>
                <a:cubicBezTo>
                  <a:pt x="267" y="425"/>
                  <a:pt x="267" y="425"/>
                  <a:pt x="267" y="425"/>
                </a:cubicBezTo>
                <a:cubicBezTo>
                  <a:pt x="275" y="408"/>
                  <a:pt x="292" y="408"/>
                  <a:pt x="311" y="408"/>
                </a:cubicBezTo>
                <a:cubicBezTo>
                  <a:pt x="355" y="434"/>
                  <a:pt x="355" y="434"/>
                  <a:pt x="355" y="434"/>
                </a:cubicBezTo>
                <a:cubicBezTo>
                  <a:pt x="364" y="443"/>
                  <a:pt x="381" y="434"/>
                  <a:pt x="373" y="417"/>
                </a:cubicBezTo>
                <a:cubicBezTo>
                  <a:pt x="373" y="372"/>
                  <a:pt x="373" y="372"/>
                  <a:pt x="373" y="372"/>
                </a:cubicBezTo>
                <a:cubicBezTo>
                  <a:pt x="373" y="364"/>
                  <a:pt x="390" y="346"/>
                  <a:pt x="399" y="337"/>
                </a:cubicBezTo>
                <a:cubicBezTo>
                  <a:pt x="443" y="328"/>
                  <a:pt x="443" y="328"/>
                  <a:pt x="443" y="328"/>
                </a:cubicBezTo>
                <a:cubicBezTo>
                  <a:pt x="452" y="319"/>
                  <a:pt x="461" y="311"/>
                  <a:pt x="443" y="301"/>
                </a:cubicBezTo>
                <a:close/>
                <a:moveTo>
                  <a:pt x="257" y="346"/>
                </a:moveTo>
                <a:lnTo>
                  <a:pt x="257" y="346"/>
                </a:lnTo>
                <a:cubicBezTo>
                  <a:pt x="204" y="346"/>
                  <a:pt x="204" y="346"/>
                  <a:pt x="204" y="346"/>
                </a:cubicBezTo>
                <a:cubicBezTo>
                  <a:pt x="204" y="292"/>
                  <a:pt x="204" y="292"/>
                  <a:pt x="204" y="292"/>
                </a:cubicBezTo>
                <a:cubicBezTo>
                  <a:pt x="257" y="292"/>
                  <a:pt x="257" y="292"/>
                  <a:pt x="257" y="292"/>
                </a:cubicBezTo>
                <a:lnTo>
                  <a:pt x="257" y="346"/>
                </a:lnTo>
                <a:close/>
                <a:moveTo>
                  <a:pt x="257" y="266"/>
                </a:moveTo>
                <a:lnTo>
                  <a:pt x="257" y="266"/>
                </a:lnTo>
                <a:cubicBezTo>
                  <a:pt x="204" y="266"/>
                  <a:pt x="204" y="266"/>
                  <a:pt x="204" y="266"/>
                </a:cubicBezTo>
                <a:cubicBezTo>
                  <a:pt x="204" y="133"/>
                  <a:pt x="204" y="133"/>
                  <a:pt x="204" y="133"/>
                </a:cubicBezTo>
                <a:cubicBezTo>
                  <a:pt x="257" y="133"/>
                  <a:pt x="257" y="133"/>
                  <a:pt x="257" y="133"/>
                </a:cubicBezTo>
                <a:lnTo>
                  <a:pt x="257" y="2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F0502020204030204" charset="0"/>
                <a:ea typeface="Arial" panose="02010600030101010101" pitchFamily="2" charset="-122"/>
              </a:defRPr>
            </a:lvl9pPr>
          </a:lstStyle>
          <a:p>
            <a:endParaRPr lang="zh-CN" altLang="en-US" sz="1350">
              <a:latin typeface="Century Gothic" panose="020B0502020202020204" pitchFamily="34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E240547-1C84-4D9B-8D4D-C338F2E8499E}"/>
              </a:ext>
            </a:extLst>
          </p:cNvPr>
          <p:cNvSpPr/>
          <p:nvPr/>
        </p:nvSpPr>
        <p:spPr>
          <a:xfrm>
            <a:off x="3870510" y="3173178"/>
            <a:ext cx="147308" cy="117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7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Group"/>
</p:tagLst>
</file>

<file path=ppt/theme/theme1.xml><?xml version="1.0" encoding="utf-8"?>
<a:theme xmlns:a="http://schemas.openxmlformats.org/drawingml/2006/main" name="Office Group">
  <a:themeElements>
    <a:clrScheme name="Office Grou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Group">
      <a:majorFont>
        <a:latin typeface="Arial" panose="020F0302020204030204"/>
        <a:ea typeface=""/>
        <a:cs typeface=""/>
        <a:font script="Jpan" typeface="Arial Light"/>
        <a:font script="Hang" typeface="맑은 고딕"/>
        <a:font script="Hans" typeface="Arial"/>
        <a:font script="Hant" typeface="Arial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Arial"/>
        <a:font script="Hang" typeface="맑은 고딕"/>
        <a:font script="Hans" typeface="Arial"/>
        <a:font script="Hant" typeface="Arial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Group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Grou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anose="020F0302020204030204"/>
        <a:ea typeface=""/>
        <a:cs typeface=""/>
        <a:font script="Jpan" typeface="Arial Light"/>
        <a:font script="Hang" typeface="맑은 고딕"/>
        <a:font script="Hans" typeface="Arial"/>
        <a:font script="Hant" typeface="Arial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 panose="020F0502020204030204"/>
        <a:ea typeface=""/>
        <a:cs typeface=""/>
        <a:font script="Jpan" typeface="Arial"/>
        <a:font script="Hang" typeface="맑은 고딕"/>
        <a:font script="Hans" typeface="Arial"/>
        <a:font script="Hant" typeface="Arial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156</Words>
  <Application>Microsoft Office PowerPoint</Application>
  <PresentationFormat>사용자 지정</PresentationFormat>
  <Paragraphs>43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함초롬돋움</vt:lpstr>
      <vt:lpstr>Arial</vt:lpstr>
      <vt:lpstr>Century Gothic</vt:lpstr>
      <vt:lpstr>Office Group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2019-08-26T05:51:20Z</dcterms:created>
  <dcterms:modified xsi:type="dcterms:W3CDTF">2019-09-05T00:57:07Z</dcterms:modified>
</cp:coreProperties>
</file>