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9" r:id="rId5"/>
    <p:sldMasterId id="2147483657" r:id="rId6"/>
    <p:sldMasterId id="2147483653" r:id="rId7"/>
    <p:sldMasterId id="2147483699" r:id="rId8"/>
  </p:sldMasterIdLst>
  <p:notesMasterIdLst>
    <p:notesMasterId r:id="rId10"/>
  </p:notesMasterIdLst>
  <p:handoutMasterIdLst>
    <p:handoutMasterId r:id="rId11"/>
  </p:handoutMasterIdLst>
  <p:sldIdLst>
    <p:sldId id="258" r:id="rId9"/>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81">
          <p15:clr>
            <a:srgbClr val="A4A3A4"/>
          </p15:clr>
        </p15:guide>
        <p15:guide id="8" pos="273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318"/>
        <p:guide orient="horz" pos="288"/>
        <p:guide orient="horz" pos="20160"/>
        <p:guide orient="horz"/>
        <p:guide pos="581"/>
        <p:guide pos="27069"/>
        <p:guide pos="281"/>
        <p:guide pos="2736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336960" y="2995728"/>
            <a:ext cx="31628160" cy="614827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8F9C5B0-21BA-48EA-B067-5E37072B4F18}"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223680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9AD-49F4-478E-A013-BE606CDD1B41}"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055168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3592" y="2141222"/>
            <a:ext cx="12622003" cy="4686298"/>
          </a:xfrm>
        </p:spPr>
        <p:txBody>
          <a:bodyPr anchor="b"/>
          <a:lstStyle>
            <a:lvl1pPr algn="l">
              <a:defRPr sz="9600" b="0"/>
            </a:lvl1pPr>
          </a:lstStyle>
          <a:p>
            <a:r>
              <a:rPr lang="en-US"/>
              <a:t>Click to edit Master title style</a:t>
            </a:r>
          </a:p>
        </p:txBody>
      </p:sp>
      <p:sp>
        <p:nvSpPr>
          <p:cNvPr id="3" name="Content Placeholder 2"/>
          <p:cNvSpPr>
            <a:spLocks noGrp="1"/>
          </p:cNvSpPr>
          <p:nvPr>
            <p:ph idx="1"/>
          </p:nvPr>
        </p:nvSpPr>
        <p:spPr>
          <a:xfrm>
            <a:off x="22768771" y="2141230"/>
            <a:ext cx="18196349" cy="259918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323592" y="7673342"/>
            <a:ext cx="12622003" cy="20459693"/>
          </a:xfrm>
        </p:spPr>
        <p:txBody>
          <a:bodyPr/>
          <a:lstStyle>
            <a:lvl1pPr marL="0" indent="0">
              <a:buNone/>
              <a:defRPr sz="672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9755E8D2-BCEE-4D3D-AE6D-93BD204BAD0C}"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05785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23594" y="23042880"/>
            <a:ext cx="31641528" cy="2720342"/>
          </a:xfrm>
        </p:spPr>
        <p:txBody>
          <a:bodyPr anchor="b">
            <a:normAutofit/>
          </a:bodyPr>
          <a:lstStyle>
            <a:lvl1pPr algn="l">
              <a:defRPr sz="11520" b="0"/>
            </a:lvl1pPr>
          </a:lstStyle>
          <a:p>
            <a:r>
              <a:rPr lang="en-US"/>
              <a:t>Click to edit Master title style</a:t>
            </a:r>
          </a:p>
        </p:txBody>
      </p:sp>
      <p:sp>
        <p:nvSpPr>
          <p:cNvPr id="3" name="Picture Placeholder 2"/>
          <p:cNvSpPr>
            <a:spLocks noGrp="1" noChangeAspect="1"/>
          </p:cNvSpPr>
          <p:nvPr>
            <p:ph type="pic" idx="1"/>
          </p:nvPr>
        </p:nvSpPr>
        <p:spPr>
          <a:xfrm>
            <a:off x="9323594" y="3047832"/>
            <a:ext cx="31641528" cy="18503856"/>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p>
        </p:txBody>
      </p:sp>
      <p:sp>
        <p:nvSpPr>
          <p:cNvPr id="4" name="Text Placeholder 3"/>
          <p:cNvSpPr>
            <a:spLocks noGrp="1"/>
          </p:cNvSpPr>
          <p:nvPr>
            <p:ph type="body" sz="half" idx="2"/>
          </p:nvPr>
        </p:nvSpPr>
        <p:spPr>
          <a:xfrm>
            <a:off x="9323594" y="25763222"/>
            <a:ext cx="31641528" cy="2369818"/>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132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323594" y="2926080"/>
            <a:ext cx="31641528" cy="14961792"/>
          </a:xfrm>
        </p:spPr>
        <p:txBody>
          <a:bodyPr anchor="ctr">
            <a:normAutofit/>
          </a:bodyPr>
          <a:lstStyle>
            <a:lvl1pPr algn="l">
              <a:defRPr sz="23040" b="0" cap="none"/>
            </a:lvl1pPr>
          </a:lstStyle>
          <a:p>
            <a:r>
              <a:rPr lang="en-US"/>
              <a:t>Click to edit Master title style</a:t>
            </a:r>
          </a:p>
        </p:txBody>
      </p:sp>
      <p:sp>
        <p:nvSpPr>
          <p:cNvPr id="3" name="Text Placeholder 2"/>
          <p:cNvSpPr>
            <a:spLocks noGrp="1"/>
          </p:cNvSpPr>
          <p:nvPr>
            <p:ph type="body" idx="1"/>
          </p:nvPr>
        </p:nvSpPr>
        <p:spPr>
          <a:xfrm>
            <a:off x="9323594" y="20899421"/>
            <a:ext cx="31641528" cy="7468147"/>
          </a:xfrm>
        </p:spPr>
        <p:txBody>
          <a:bodyPr anchor="ctr">
            <a:normAutofit/>
          </a:bodyPr>
          <a:lstStyle>
            <a:lvl1pPr marL="0" indent="0" algn="l">
              <a:buNone/>
              <a:defRPr sz="864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73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502993" y="2926080"/>
            <a:ext cx="29326018" cy="13898880"/>
          </a:xfrm>
        </p:spPr>
        <p:txBody>
          <a:bodyPr anchor="ctr">
            <a:normAutofit/>
          </a:bodyPr>
          <a:lstStyle>
            <a:lvl1pPr algn="l">
              <a:defRPr sz="23040" b="0" cap="none"/>
            </a:lvl1pPr>
          </a:lstStyle>
          <a:p>
            <a:r>
              <a:rPr lang="en-US"/>
              <a:t>Click to edit Master title style</a:t>
            </a:r>
          </a:p>
        </p:txBody>
      </p:sp>
      <p:sp>
        <p:nvSpPr>
          <p:cNvPr id="13" name="Text Placeholder 9"/>
          <p:cNvSpPr>
            <a:spLocks noGrp="1"/>
          </p:cNvSpPr>
          <p:nvPr>
            <p:ph type="body" sz="quarter" idx="13"/>
          </p:nvPr>
        </p:nvSpPr>
        <p:spPr>
          <a:xfrm>
            <a:off x="11596666" y="16824960"/>
            <a:ext cx="27138662" cy="1828800"/>
          </a:xfrm>
        </p:spPr>
        <p:txBody>
          <a:bodyPr anchor="ctr">
            <a:noAutofit/>
          </a:bodyPr>
          <a:lstStyle>
            <a:lvl1pPr marL="0" indent="0">
              <a:buFontTx/>
              <a:buNone/>
              <a:defRPr sz="7680">
                <a:solidFill>
                  <a:schemeClr val="tx1">
                    <a:lumMod val="50000"/>
                    <a:lumOff val="50000"/>
                  </a:schemeClr>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Click to edit Master text styles</a:t>
            </a:r>
          </a:p>
        </p:txBody>
      </p:sp>
      <p:sp>
        <p:nvSpPr>
          <p:cNvPr id="3" name="Text Placeholder 2"/>
          <p:cNvSpPr>
            <a:spLocks noGrp="1"/>
          </p:cNvSpPr>
          <p:nvPr>
            <p:ph type="body" idx="1"/>
          </p:nvPr>
        </p:nvSpPr>
        <p:spPr>
          <a:xfrm>
            <a:off x="9323594" y="20899421"/>
            <a:ext cx="31641528" cy="7468147"/>
          </a:xfrm>
        </p:spPr>
        <p:txBody>
          <a:bodyPr anchor="ctr">
            <a:normAutofit/>
          </a:bodyPr>
          <a:lstStyle>
            <a:lvl1pPr marL="0" indent="0" algn="l">
              <a:buNone/>
              <a:defRPr sz="864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E61780-2E25-4081-A2D9-4C0805256F67}"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fld id="{D57F1E4F-1CFF-5643-939E-217C01CDF565}" type="slidenum">
              <a:rPr lang="en-US" smtClean="0"/>
              <a:pPr/>
              <a:t>‹#›</a:t>
            </a:fld>
            <a:endParaRPr lang="en-US"/>
          </a:p>
        </p:txBody>
      </p:sp>
      <p:sp>
        <p:nvSpPr>
          <p:cNvPr id="14" name="TextBox 13"/>
          <p:cNvSpPr txBox="1"/>
          <p:nvPr/>
        </p:nvSpPr>
        <p:spPr>
          <a:xfrm>
            <a:off x="8679919" y="3110424"/>
            <a:ext cx="2195131" cy="2806925"/>
          </a:xfrm>
          <a:prstGeom prst="rect">
            <a:avLst/>
          </a:prstGeom>
        </p:spPr>
        <p:txBody>
          <a:bodyPr vert="horz" lIns="438912" tIns="219456" rIns="438912" bIns="219456" rtlCol="0" anchor="ctr">
            <a:noAutofit/>
          </a:bodyPr>
          <a:lstStyle/>
          <a:p>
            <a:pPr lvl="0"/>
            <a:r>
              <a:rPr lang="en-US" sz="38400" baseline="0">
                <a:ln w="3175" cmpd="sng">
                  <a:noFill/>
                </a:ln>
                <a:solidFill>
                  <a:schemeClr val="accent1"/>
                </a:solidFill>
                <a:effectLst/>
                <a:latin typeface="Arial"/>
              </a:rPr>
              <a:t>“</a:t>
            </a:r>
          </a:p>
        </p:txBody>
      </p:sp>
      <p:sp>
        <p:nvSpPr>
          <p:cNvPr id="15" name="TextBox 14"/>
          <p:cNvSpPr txBox="1"/>
          <p:nvPr/>
        </p:nvSpPr>
        <p:spPr>
          <a:xfrm>
            <a:off x="39213761" y="13945469"/>
            <a:ext cx="2195131" cy="2806925"/>
          </a:xfrm>
          <a:prstGeom prst="rect">
            <a:avLst/>
          </a:prstGeom>
        </p:spPr>
        <p:txBody>
          <a:bodyPr vert="horz" lIns="438912" tIns="219456" rIns="438912" bIns="219456" rtlCol="0" anchor="ctr">
            <a:noAutofit/>
          </a:bodyPr>
          <a:lstStyle/>
          <a:p>
            <a:pPr lvl="0"/>
            <a:r>
              <a:rPr lang="en-US" sz="38400" baseline="0">
                <a:ln w="3175" cmpd="sng">
                  <a:noFill/>
                </a:ln>
                <a:solidFill>
                  <a:schemeClr val="accent1"/>
                </a:solidFill>
                <a:effectLst/>
                <a:latin typeface="Arial"/>
              </a:rPr>
              <a:t>”</a:t>
            </a:r>
          </a:p>
        </p:txBody>
      </p:sp>
    </p:spTree>
    <p:extLst>
      <p:ext uri="{BB962C8B-B14F-4D97-AF65-F5344CB8AC3E}">
        <p14:creationId xmlns:p14="http://schemas.microsoft.com/office/powerpoint/2010/main" val="3048704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323594" y="11704327"/>
            <a:ext cx="31641528" cy="13079256"/>
          </a:xfrm>
        </p:spPr>
        <p:txBody>
          <a:bodyPr anchor="b">
            <a:normAutofit/>
          </a:bodyPr>
          <a:lstStyle>
            <a:lvl1pPr algn="l">
              <a:defRPr sz="23040" b="0"/>
            </a:lvl1pPr>
          </a:lstStyle>
          <a:p>
            <a:r>
              <a:rPr lang="en-US"/>
              <a:t>Click to edit Master title style</a:t>
            </a:r>
          </a:p>
        </p:txBody>
      </p:sp>
      <p:sp>
        <p:nvSpPr>
          <p:cNvPr id="4" name="Text Placeholder 3"/>
          <p:cNvSpPr>
            <a:spLocks noGrp="1"/>
          </p:cNvSpPr>
          <p:nvPr>
            <p:ph type="body" sz="half" idx="2"/>
          </p:nvPr>
        </p:nvSpPr>
        <p:spPr>
          <a:xfrm>
            <a:off x="9323594" y="24871680"/>
            <a:ext cx="31641528"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32184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10502993" y="2926080"/>
            <a:ext cx="29326018" cy="13898880"/>
          </a:xfrm>
        </p:spPr>
        <p:txBody>
          <a:bodyPr anchor="ctr">
            <a:normAutofit/>
          </a:bodyPr>
          <a:lstStyle>
            <a:lvl1pPr algn="l">
              <a:defRPr sz="23040" b="0" cap="none"/>
            </a:lvl1pPr>
          </a:lstStyle>
          <a:p>
            <a:r>
              <a:rPr lang="en-US"/>
              <a:t>Click to edit Master title style</a:t>
            </a:r>
          </a:p>
        </p:txBody>
      </p:sp>
      <p:sp>
        <p:nvSpPr>
          <p:cNvPr id="21" name="Text Placeholder 9"/>
          <p:cNvSpPr>
            <a:spLocks noGrp="1"/>
          </p:cNvSpPr>
          <p:nvPr>
            <p:ph type="body" sz="quarter" idx="13"/>
          </p:nvPr>
        </p:nvSpPr>
        <p:spPr>
          <a:xfrm>
            <a:off x="9323592" y="20848320"/>
            <a:ext cx="32103802" cy="402336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9323592" y="24871680"/>
            <a:ext cx="32103802"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smtClean="0"/>
              <a:pPr/>
              <a:t>‹#›</a:t>
            </a:fld>
            <a:endParaRPr lang="en-US"/>
          </a:p>
        </p:txBody>
      </p:sp>
      <p:sp>
        <p:nvSpPr>
          <p:cNvPr id="11" name="TextBox 10"/>
          <p:cNvSpPr txBox="1"/>
          <p:nvPr/>
        </p:nvSpPr>
        <p:spPr>
          <a:xfrm>
            <a:off x="8679919" y="3110424"/>
            <a:ext cx="2195131" cy="2806925"/>
          </a:xfrm>
          <a:prstGeom prst="rect">
            <a:avLst/>
          </a:prstGeom>
        </p:spPr>
        <p:txBody>
          <a:bodyPr vert="horz" lIns="438912" tIns="219456" rIns="438912" bIns="219456" rtlCol="0" anchor="ctr">
            <a:noAutofit/>
          </a:bodyPr>
          <a:lstStyle/>
          <a:p>
            <a:pPr lvl="0"/>
            <a:r>
              <a:rPr lang="en-US" sz="38400" baseline="0">
                <a:ln w="3175" cmpd="sng">
                  <a:noFill/>
                </a:ln>
                <a:solidFill>
                  <a:schemeClr val="accent1"/>
                </a:solidFill>
                <a:effectLst/>
                <a:latin typeface="Arial"/>
              </a:rPr>
              <a:t>“</a:t>
            </a:r>
          </a:p>
        </p:txBody>
      </p:sp>
      <p:sp>
        <p:nvSpPr>
          <p:cNvPr id="12" name="TextBox 11"/>
          <p:cNvSpPr txBox="1"/>
          <p:nvPr/>
        </p:nvSpPr>
        <p:spPr>
          <a:xfrm>
            <a:off x="39213761" y="13945469"/>
            <a:ext cx="2195131" cy="2806925"/>
          </a:xfrm>
          <a:prstGeom prst="rect">
            <a:avLst/>
          </a:prstGeom>
        </p:spPr>
        <p:txBody>
          <a:bodyPr vert="horz" lIns="438912" tIns="219456" rIns="438912" bIns="219456" rtlCol="0" anchor="ctr">
            <a:noAutofit/>
          </a:bodyPr>
          <a:lstStyle/>
          <a:p>
            <a:pPr lvl="0"/>
            <a:r>
              <a:rPr lang="en-US" sz="38400" baseline="0">
                <a:ln w="3175" cmpd="sng">
                  <a:noFill/>
                </a:ln>
                <a:solidFill>
                  <a:schemeClr val="accent1"/>
                </a:solidFill>
                <a:effectLst/>
                <a:latin typeface="Arial"/>
              </a:rPr>
              <a:t>”</a:t>
            </a:r>
          </a:p>
        </p:txBody>
      </p:sp>
    </p:spTree>
    <p:extLst>
      <p:ext uri="{BB962C8B-B14F-4D97-AF65-F5344CB8AC3E}">
        <p14:creationId xmlns:p14="http://schemas.microsoft.com/office/powerpoint/2010/main" val="3186425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323597" y="3011554"/>
            <a:ext cx="31641523" cy="13824096"/>
          </a:xfrm>
        </p:spPr>
        <p:txBody>
          <a:bodyPr anchor="ctr">
            <a:normAutofit/>
          </a:bodyPr>
          <a:lstStyle>
            <a:lvl1pPr algn="l">
              <a:defRPr sz="23040" b="0"/>
            </a:lvl1pPr>
          </a:lstStyle>
          <a:p>
            <a:r>
              <a:rPr lang="en-US"/>
              <a:t>Click to edit Master title style</a:t>
            </a:r>
          </a:p>
        </p:txBody>
      </p:sp>
      <p:sp>
        <p:nvSpPr>
          <p:cNvPr id="21" name="Text Placeholder 9"/>
          <p:cNvSpPr>
            <a:spLocks noGrp="1"/>
          </p:cNvSpPr>
          <p:nvPr>
            <p:ph type="body" sz="quarter" idx="13"/>
          </p:nvPr>
        </p:nvSpPr>
        <p:spPr>
          <a:xfrm>
            <a:off x="9323594" y="20848320"/>
            <a:ext cx="31641528" cy="4023360"/>
          </a:xfrm>
        </p:spPr>
        <p:txBody>
          <a:bodyPr anchor="b">
            <a:noAutofit/>
          </a:bodyPr>
          <a:lstStyle>
            <a:lvl1pPr marL="0" indent="0">
              <a:buFontTx/>
              <a:buNone/>
              <a:defRPr sz="11520">
                <a:solidFill>
                  <a:schemeClr val="accent1"/>
                </a:solidFill>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9323594" y="24871680"/>
            <a:ext cx="31641528" cy="350218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278" y="23571170"/>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2453895" y="23918825"/>
            <a:ext cx="2807894" cy="1752600"/>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06225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1580A0-ED6C-4884-9FFE-87471827F59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55232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861757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016968" y="3011551"/>
            <a:ext cx="7949434" cy="25362322"/>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9323597" y="3011551"/>
            <a:ext cx="22638470" cy="253623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474D98-3273-47CE-B312-A00AAFA2779F}"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45514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448845" y="6378481"/>
            <a:ext cx="10048874"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440906" y="554874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422043" y="554874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422043" y="6378481"/>
            <a:ext cx="1004701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422043"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422043" y="15011402"/>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422043" y="2567940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422043" y="26433446"/>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1076747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nchor="t" anchorCtr="0">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4" name="Text Placeholder 76"/>
          <p:cNvSpPr>
            <a:spLocks noGrp="1"/>
          </p:cNvSpPr>
          <p:nvPr>
            <p:ph type="body" sz="quarter" idx="150" hasCustomPrompt="1"/>
          </p:nvPr>
        </p:nvSpPr>
        <p:spPr>
          <a:xfrm>
            <a:off x="5932593" y="3383947"/>
            <a:ext cx="31998968" cy="923330"/>
          </a:xfrm>
          <a:prstGeom prst="rect">
            <a:avLst/>
          </a:prstGeom>
        </p:spPr>
        <p:txBody>
          <a:bodyPr anchor="t" anchorCtr="0">
            <a:spAutoFit/>
          </a:bodyPr>
          <a:lstStyle>
            <a:lvl1pPr marL="0" indent="0" algn="ctr">
              <a:buFontTx/>
              <a:buNone/>
              <a:defRPr sz="54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323439"/>
          </a:xfrm>
          <a:prstGeom prst="rect">
            <a:avLst/>
          </a:prstGeom>
        </p:spPr>
        <p:txBody>
          <a:bodyPr anchor="t" anchorCtr="0">
            <a:spAutoFit/>
          </a:bodyPr>
          <a:lstStyle>
            <a:lvl1pPr marL="0" indent="0" algn="ctr">
              <a:buFontTx/>
              <a:buNone/>
              <a:defRPr sz="8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569660"/>
          </a:xfrm>
          <a:prstGeom prst="rect">
            <a:avLst/>
          </a:prstGeom>
        </p:spPr>
        <p:txBody>
          <a:bodyPr anchor="t" anchorCtr="0">
            <a:spAutoFit/>
          </a:bodyPr>
          <a:lstStyle>
            <a:lvl1pPr marL="0" indent="0" algn="ctr">
              <a:buFontTx/>
              <a:buNone/>
              <a:defRPr sz="96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3599" y="12070087"/>
            <a:ext cx="31682165" cy="10861349"/>
          </a:xfrm>
        </p:spPr>
        <p:txBody>
          <a:bodyPr anchor="b">
            <a:normAutofit/>
          </a:bodyPr>
          <a:lstStyle>
            <a:lvl1pPr>
              <a:defRPr sz="25920"/>
            </a:lvl1pPr>
          </a:lstStyle>
          <a:p>
            <a:r>
              <a:rPr lang="en-US"/>
              <a:t>Click to edit Master title style</a:t>
            </a:r>
          </a:p>
        </p:txBody>
      </p:sp>
      <p:sp>
        <p:nvSpPr>
          <p:cNvPr id="3" name="Subtitle 2"/>
          <p:cNvSpPr>
            <a:spLocks noGrp="1"/>
          </p:cNvSpPr>
          <p:nvPr>
            <p:ph type="subTitle" idx="1"/>
          </p:nvPr>
        </p:nvSpPr>
        <p:spPr>
          <a:xfrm>
            <a:off x="9323599" y="22931427"/>
            <a:ext cx="31682165" cy="5406158"/>
          </a:xfrm>
        </p:spPr>
        <p:txBody>
          <a:bodyPr anchor="t"/>
          <a:lstStyle>
            <a:lvl1pPr marL="0" indent="0" algn="l">
              <a:buNone/>
              <a:defRPr>
                <a:solidFill>
                  <a:schemeClr val="tx1">
                    <a:lumMod val="65000"/>
                    <a:lumOff val="3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F8DD645-B9B4-46EE-B031-35C24A448A04}"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152249" y="20741561"/>
            <a:ext cx="6698270" cy="3752549"/>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2032003" y="21741799"/>
            <a:ext cx="2807894" cy="1752600"/>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80772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36967" y="2995728"/>
            <a:ext cx="31628155" cy="6148272"/>
          </a:xfrm>
        </p:spPr>
        <p:txBody>
          <a:bodyPr/>
          <a:lstStyle/>
          <a:p>
            <a:r>
              <a:rPr lang="en-US"/>
              <a:t>Click to edit Master title style</a:t>
            </a:r>
          </a:p>
        </p:txBody>
      </p:sp>
      <p:sp>
        <p:nvSpPr>
          <p:cNvPr id="3" name="Content Placeholder 2"/>
          <p:cNvSpPr>
            <a:spLocks noGrp="1"/>
          </p:cNvSpPr>
          <p:nvPr>
            <p:ph idx="1"/>
          </p:nvPr>
        </p:nvSpPr>
        <p:spPr>
          <a:xfrm>
            <a:off x="9323594" y="10241280"/>
            <a:ext cx="31641528" cy="18132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6993E9-CEF0-47B7-AEA6-AFACC79966BA}"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2611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23594" y="9957898"/>
            <a:ext cx="31641528" cy="7050240"/>
          </a:xfrm>
        </p:spPr>
        <p:txBody>
          <a:bodyPr anchor="b"/>
          <a:lstStyle>
            <a:lvl1pPr algn="l">
              <a:defRPr sz="19200" b="0" cap="none"/>
            </a:lvl1pPr>
          </a:lstStyle>
          <a:p>
            <a:r>
              <a:rPr lang="en-US"/>
              <a:t>Click to edit Master title style</a:t>
            </a:r>
          </a:p>
        </p:txBody>
      </p:sp>
      <p:sp>
        <p:nvSpPr>
          <p:cNvPr id="3" name="Text Placeholder 2"/>
          <p:cNvSpPr>
            <a:spLocks noGrp="1"/>
          </p:cNvSpPr>
          <p:nvPr>
            <p:ph type="body" idx="1"/>
          </p:nvPr>
        </p:nvSpPr>
        <p:spPr>
          <a:xfrm>
            <a:off x="9323594" y="17190720"/>
            <a:ext cx="31641528" cy="4129920"/>
          </a:xfrm>
        </p:spPr>
        <p:txBody>
          <a:bodyPr anchor="t"/>
          <a:lstStyle>
            <a:lvl1pPr marL="0" indent="0" algn="l">
              <a:buNone/>
              <a:defRPr sz="9600">
                <a:solidFill>
                  <a:schemeClr val="tx1">
                    <a:lumMod val="65000"/>
                    <a:lumOff val="3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278" y="15199332"/>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2453895" y="15571874"/>
            <a:ext cx="2807894" cy="1752600"/>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0546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323599" y="10256191"/>
            <a:ext cx="15348149" cy="1808350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19076" y="10256191"/>
            <a:ext cx="15346046" cy="1808350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E62588-EC5C-453B-A942-AA1C7EFEEF33}"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2453895" y="3781361"/>
            <a:ext cx="2807894" cy="1752600"/>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90909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873690" y="10687805"/>
            <a:ext cx="13798061"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9323592" y="13453865"/>
            <a:ext cx="15348154" cy="149073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7149542" y="10672310"/>
            <a:ext cx="13791547" cy="2766058"/>
          </a:xfrm>
        </p:spPr>
        <p:txBody>
          <a:bodyPr anchor="b">
            <a:noAutofit/>
          </a:bodyPr>
          <a:lstStyle>
            <a:lvl1pPr marL="0" indent="0">
              <a:buNone/>
              <a:defRPr sz="11520" b="0"/>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5601832" y="13438371"/>
            <a:ext cx="15339264" cy="149073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D5D575-BDA5-4AAF-81DC-5D38C213A391}"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278" y="3413734"/>
            <a:ext cx="6520109" cy="2438424"/>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2453895" y="3781361"/>
            <a:ext cx="2807894" cy="1752600"/>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96386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5.xml"/><Relationship Id="rId26" Type="http://schemas.openxmlformats.org/officeDocument/2006/relationships/image" Target="../media/image7.png"/><Relationship Id="rId3" Type="http://schemas.openxmlformats.org/officeDocument/2006/relationships/slideLayout" Target="../slideLayouts/slideLayout7.xml"/><Relationship Id="rId21" Type="http://schemas.openxmlformats.org/officeDocument/2006/relationships/image" Target="../media/image3.png"/><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5" Type="http://schemas.openxmlformats.org/officeDocument/2006/relationships/image" Target="../media/image6.png"/><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24" Type="http://schemas.openxmlformats.org/officeDocument/2006/relationships/image" Target="../media/image5.png"/><Relationship Id="rId5" Type="http://schemas.openxmlformats.org/officeDocument/2006/relationships/slideLayout" Target="../slideLayouts/slideLayout9.xml"/><Relationship Id="rId15" Type="http://schemas.openxmlformats.org/officeDocument/2006/relationships/slideLayout" Target="../slideLayouts/slideLayout19.xml"/><Relationship Id="rId23" Type="http://schemas.openxmlformats.org/officeDocument/2006/relationships/hyperlink" Target="https://www.posterpresentations.com/how-to-change-the-research-poster-template-colors.html" TargetMode="External"/><Relationship Id="rId10" Type="http://schemas.openxmlformats.org/officeDocument/2006/relationships/slideLayout" Target="../slideLayouts/slideLayout14.xml"/><Relationship Id="rId19" Type="http://schemas.openxmlformats.org/officeDocument/2006/relationships/image" Target="../media/image1.png"/><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image" Target="../media/image4.png"/><Relationship Id="rId27"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66" name="Table 65">
            <a:extLst>
              <a:ext uri="{FF2B5EF4-FFF2-40B4-BE49-F238E27FC236}">
                <a16:creationId xmlns:a16="http://schemas.microsoft.com/office/drawing/2014/main" id="{76A3035E-71B1-1640-B420-D98F0A833870}"/>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26822A6E-BF9E-4424-B03A-69B60E0F831F}"/>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837582451"/>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40"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50" name="Table 49">
            <a:extLst>
              <a:ext uri="{FF2B5EF4-FFF2-40B4-BE49-F238E27FC236}">
                <a16:creationId xmlns:a16="http://schemas.microsoft.com/office/drawing/2014/main" id="{386BF4CF-00EE-1C48-A30C-22D5BB1910E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01B3C8F6-0FB7-49C8-BA8E-2A8434F33666}"/>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Text Box 14"/>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39" name="Table 38">
            <a:extLst>
              <a:ext uri="{FF2B5EF4-FFF2-40B4-BE49-F238E27FC236}">
                <a16:creationId xmlns:a16="http://schemas.microsoft.com/office/drawing/2014/main" id="{F81CA8CE-59DF-4841-8B47-D59A40CA747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8" name="Table 7">
            <a:extLst>
              <a:ext uri="{FF2B5EF4-FFF2-40B4-BE49-F238E27FC236}">
                <a16:creationId xmlns:a16="http://schemas.microsoft.com/office/drawing/2014/main" id="{07733046-A143-41AE-9668-823EBDF22EAA}"/>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5" y="1097280"/>
            <a:ext cx="9509760" cy="31865414"/>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98021" y="1368"/>
            <a:ext cx="9370906" cy="32894246"/>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877824" cy="329184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336960" y="2995728"/>
            <a:ext cx="31628160" cy="614827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9323594" y="10241280"/>
            <a:ext cx="31641528" cy="186537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7307520" y="29448430"/>
            <a:ext cx="3678624" cy="1776821"/>
          </a:xfrm>
          <a:prstGeom prst="rect">
            <a:avLst/>
          </a:prstGeom>
        </p:spPr>
        <p:txBody>
          <a:bodyPr vert="horz" lIns="91440" tIns="45720" rIns="91440" bIns="45720" rtlCol="0" anchor="ctr"/>
          <a:lstStyle>
            <a:lvl1pPr algn="r">
              <a:defRPr sz="4320">
                <a:solidFill>
                  <a:schemeClr val="tx1">
                    <a:tint val="75000"/>
                  </a:schemeClr>
                </a:solidFill>
              </a:defRPr>
            </a:lvl1pPr>
          </a:lstStyle>
          <a:p>
            <a:fld id="{4D9FFFB4-400D-1240-AB24-6F86C96D4DFB}" type="datetimeFigureOut">
              <a:rPr lang="en-US" dirty="0"/>
              <a:t>4/23/2024</a:t>
            </a:fld>
            <a:endParaRPr lang="en-US"/>
          </a:p>
        </p:txBody>
      </p:sp>
      <p:sp>
        <p:nvSpPr>
          <p:cNvPr id="5" name="Footer Placeholder 4"/>
          <p:cNvSpPr>
            <a:spLocks noGrp="1"/>
          </p:cNvSpPr>
          <p:nvPr>
            <p:ph type="ftr" sz="quarter" idx="3"/>
          </p:nvPr>
        </p:nvSpPr>
        <p:spPr>
          <a:xfrm>
            <a:off x="9323592" y="29451886"/>
            <a:ext cx="27439142" cy="1752600"/>
          </a:xfrm>
          <a:prstGeom prst="rect">
            <a:avLst/>
          </a:prstGeom>
        </p:spPr>
        <p:txBody>
          <a:bodyPr vert="horz" lIns="91440" tIns="45720" rIns="91440" bIns="45720" rtlCol="0" anchor="ctr"/>
          <a:lstStyle>
            <a:lvl1pPr algn="l">
              <a:defRPr sz="4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453895" y="3781361"/>
            <a:ext cx="2807894" cy="1752600"/>
          </a:xfrm>
          <a:prstGeom prst="rect">
            <a:avLst/>
          </a:prstGeom>
        </p:spPr>
        <p:txBody>
          <a:bodyPr vert="horz" lIns="91440" tIns="45720" rIns="91440" bIns="45720" rtlCol="0" anchor="ctr"/>
          <a:lstStyle>
            <a:lvl1pPr algn="r">
              <a:defRPr sz="9600">
                <a:solidFill>
                  <a:srgbClr val="FEFFFF"/>
                </a:solidFill>
              </a:defRPr>
            </a:lvl1pPr>
          </a:lstStyle>
          <a:p>
            <a:fld id="{D57F1E4F-1CFF-5643-939E-217C01CDF565}" type="slidenum">
              <a:rPr lang="en-US" dirty="0"/>
              <a:pPr/>
              <a:t>‹#›</a:t>
            </a:fld>
            <a:endParaRPr lang="en-US"/>
          </a:p>
        </p:txBody>
      </p:sp>
      <p:sp>
        <p:nvSpPr>
          <p:cNvPr id="7" name="Rounded Rectangle 1">
            <a:extLst>
              <a:ext uri="{FF2B5EF4-FFF2-40B4-BE49-F238E27FC236}">
                <a16:creationId xmlns:a16="http://schemas.microsoft.com/office/drawing/2014/main" id="{142C450B-B154-C1A0-F9C1-2FA91C979036}"/>
              </a:ext>
            </a:extLst>
          </p:cNvPr>
          <p:cNvSpPr/>
          <p:nvPr userDrawn="1"/>
        </p:nvSpPr>
        <p:spPr>
          <a:xfrm>
            <a:off x="446073"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39">
            <a:extLst>
              <a:ext uri="{FF2B5EF4-FFF2-40B4-BE49-F238E27FC236}">
                <a16:creationId xmlns:a16="http://schemas.microsoft.com/office/drawing/2014/main" id="{ADC50AD3-8E99-EDDE-6FEE-83D756B5775C}"/>
              </a:ext>
            </a:extLst>
          </p:cNvPr>
          <p:cNvSpPr/>
          <p:nvPr userDrawn="1"/>
        </p:nvSpPr>
        <p:spPr>
          <a:xfrm>
            <a:off x="11428937"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41">
            <a:extLst>
              <a:ext uri="{FF2B5EF4-FFF2-40B4-BE49-F238E27FC236}">
                <a16:creationId xmlns:a16="http://schemas.microsoft.com/office/drawing/2014/main" id="{041EEE19-D5D8-EC44-B4AA-474E80EEBEBD}"/>
              </a:ext>
            </a:extLst>
          </p:cNvPr>
          <p:cNvSpPr/>
          <p:nvPr userDrawn="1"/>
        </p:nvSpPr>
        <p:spPr>
          <a:xfrm>
            <a:off x="22411801"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63">
            <a:extLst>
              <a:ext uri="{FF2B5EF4-FFF2-40B4-BE49-F238E27FC236}">
                <a16:creationId xmlns:a16="http://schemas.microsoft.com/office/drawing/2014/main" id="{0C8DBB73-637B-32C4-1199-BA6595A804AC}"/>
              </a:ext>
            </a:extLst>
          </p:cNvPr>
          <p:cNvSpPr/>
          <p:nvPr userDrawn="1"/>
        </p:nvSpPr>
        <p:spPr>
          <a:xfrm>
            <a:off x="33394664"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470">
            <a:extLst>
              <a:ext uri="{FF2B5EF4-FFF2-40B4-BE49-F238E27FC236}">
                <a16:creationId xmlns:a16="http://schemas.microsoft.com/office/drawing/2014/main" id="{4CDB81CA-E5F4-EFA5-04C1-DFD7F4D64184}"/>
              </a:ext>
            </a:extLst>
          </p:cNvPr>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9929232A-E207-BC62-7764-96FCB2B6CAB1}"/>
              </a:ext>
            </a:extLst>
          </p:cNvPr>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Text Box 14">
            <a:extLst>
              <a:ext uri="{FF2B5EF4-FFF2-40B4-BE49-F238E27FC236}">
                <a16:creationId xmlns:a16="http://schemas.microsoft.com/office/drawing/2014/main" id="{4B6955E6-F60A-0BC3-2C54-E35F3A42335F}"/>
              </a:ext>
            </a:extLst>
          </p:cNvPr>
          <p:cNvSpPr txBox="1">
            <a:spLocks noChangeArrowheads="1"/>
          </p:cNvSpPr>
          <p:nvPr userDrawn="1"/>
        </p:nvSpPr>
        <p:spPr bwMode="auto">
          <a:xfrm>
            <a:off x="1484177" y="32124583"/>
            <a:ext cx="2514600" cy="379588"/>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graphicFrame>
        <p:nvGraphicFramePr>
          <p:cNvPr id="14" name="Table 13">
            <a:extLst>
              <a:ext uri="{FF2B5EF4-FFF2-40B4-BE49-F238E27FC236}">
                <a16:creationId xmlns:a16="http://schemas.microsoft.com/office/drawing/2014/main" id="{78552FF1-7D86-C7F7-263D-2F6701686A98}"/>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19"/>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20"/>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21"/>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22"/>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5" name="Table 14">
            <a:extLst>
              <a:ext uri="{FF2B5EF4-FFF2-40B4-BE49-F238E27FC236}">
                <a16:creationId xmlns:a16="http://schemas.microsoft.com/office/drawing/2014/main" id="{8A043E98-3E87-2110-4B49-4BAB8763D47B}"/>
              </a:ext>
            </a:extLst>
          </p:cNvPr>
          <p:cNvGraphicFramePr>
            <a:graphicFrameLocks noGrp="1"/>
          </p:cNvGraphicFramePr>
          <p:nvPr userDrawn="1">
            <p:extLst>
              <p:ext uri="{D42A27DB-BD31-4B8C-83A1-F6EECF244321}">
                <p14:modId xmlns:p14="http://schemas.microsoft.com/office/powerpoint/2010/main" val="370306722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23">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24"/>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25"/>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26">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27">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410950142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2194560" rtl="0" eaLnBrk="1" latinLnBrk="0" hangingPunct="1">
        <a:spcBef>
          <a:spcPct val="0"/>
        </a:spcBef>
        <a:buNone/>
        <a:defRPr sz="1728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645920" indent="-1645920" algn="l" defTabSz="2194560" rtl="0" eaLnBrk="1" latinLnBrk="0" hangingPunct="1">
        <a:spcBef>
          <a:spcPts val="4800"/>
        </a:spcBef>
        <a:spcAft>
          <a:spcPts val="0"/>
        </a:spcAft>
        <a:buClr>
          <a:schemeClr val="accent1"/>
        </a:buClr>
        <a:buFont typeface="Wingdings 3" charset="2"/>
        <a:buChar char=""/>
        <a:defRPr sz="8640" kern="1200">
          <a:solidFill>
            <a:schemeClr val="tx1">
              <a:lumMod val="75000"/>
              <a:lumOff val="25000"/>
            </a:schemeClr>
          </a:solidFill>
          <a:latin typeface="+mn-lt"/>
          <a:ea typeface="+mn-ea"/>
          <a:cs typeface="+mn-cs"/>
        </a:defRPr>
      </a:lvl1pPr>
      <a:lvl2pPr marL="3566160" indent="-1371600" algn="l" defTabSz="2194560" rtl="0" eaLnBrk="1" latinLnBrk="0" hangingPunct="1">
        <a:spcBef>
          <a:spcPts val="4800"/>
        </a:spcBef>
        <a:spcAft>
          <a:spcPts val="0"/>
        </a:spcAft>
        <a:buClr>
          <a:schemeClr val="accent1"/>
        </a:buClr>
        <a:buFont typeface="Wingdings 3" charset="2"/>
        <a:buChar char=""/>
        <a:defRPr sz="7680" kern="1200">
          <a:solidFill>
            <a:schemeClr val="tx1">
              <a:lumMod val="75000"/>
              <a:lumOff val="25000"/>
            </a:schemeClr>
          </a:solidFill>
          <a:latin typeface="+mn-lt"/>
          <a:ea typeface="+mn-ea"/>
          <a:cs typeface="+mn-cs"/>
        </a:defRPr>
      </a:lvl2pPr>
      <a:lvl3pPr marL="5486400" indent="-1097280" algn="l" defTabSz="2194560" rtl="0" eaLnBrk="1" latinLnBrk="0" hangingPunct="1">
        <a:spcBef>
          <a:spcPts val="4800"/>
        </a:spcBef>
        <a:spcAft>
          <a:spcPts val="0"/>
        </a:spcAft>
        <a:buClr>
          <a:schemeClr val="accent1"/>
        </a:buClr>
        <a:buFont typeface="Wingdings 3" charset="2"/>
        <a:buChar char=""/>
        <a:defRPr sz="6720" kern="1200">
          <a:solidFill>
            <a:schemeClr val="tx1">
              <a:lumMod val="75000"/>
              <a:lumOff val="25000"/>
            </a:schemeClr>
          </a:solidFill>
          <a:latin typeface="+mn-lt"/>
          <a:ea typeface="+mn-ea"/>
          <a:cs typeface="+mn-cs"/>
        </a:defRPr>
      </a:lvl3pPr>
      <a:lvl4pPr marL="76809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4pPr>
      <a:lvl5pPr marL="987552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3" Type="http://schemas.openxmlformats.org/officeDocument/2006/relationships/image" Target="../media/image10.png"/><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21.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jpeg"/><Relationship Id="rId4" Type="http://schemas.openxmlformats.org/officeDocument/2006/relationships/image" Target="../media/image11.jpeg"/><Relationship Id="rId9" Type="http://schemas.openxmlformats.org/officeDocument/2006/relationships/image" Target="../media/image16.jpeg"/><Relationship Id="rId14"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B24F1C-3292-8E85-F465-BEB504038F7E}"/>
              </a:ext>
            </a:extLst>
          </p:cNvPr>
          <p:cNvSpPr>
            <a:spLocks noGrp="1"/>
          </p:cNvSpPr>
          <p:nvPr>
            <p:ph type="body" sz="quarter" idx="11"/>
          </p:nvPr>
        </p:nvSpPr>
        <p:spPr/>
        <p:txBody>
          <a:bodyPr/>
          <a:lstStyle/>
          <a:p>
            <a:pPr>
              <a:spcBef>
                <a:spcPts val="2000"/>
              </a:spcBef>
            </a:pPr>
            <a:r>
              <a:rPr lang="en-US"/>
              <a:t>Introduction</a:t>
            </a:r>
          </a:p>
        </p:txBody>
      </p:sp>
      <p:sp>
        <p:nvSpPr>
          <p:cNvPr id="4" name="Text Placeholder 3">
            <a:extLst>
              <a:ext uri="{FF2B5EF4-FFF2-40B4-BE49-F238E27FC236}">
                <a16:creationId xmlns:a16="http://schemas.microsoft.com/office/drawing/2014/main" id="{03A3B4D1-D64E-917F-88C4-31A8C98D60AF}"/>
              </a:ext>
            </a:extLst>
          </p:cNvPr>
          <p:cNvSpPr>
            <a:spLocks noGrp="1"/>
          </p:cNvSpPr>
          <p:nvPr>
            <p:ph type="body" sz="quarter" idx="20"/>
          </p:nvPr>
        </p:nvSpPr>
        <p:spPr>
          <a:xfrm>
            <a:off x="477825" y="12700133"/>
            <a:ext cx="10050462" cy="754045"/>
          </a:xfrm>
        </p:spPr>
        <p:txBody>
          <a:bodyPr/>
          <a:lstStyle/>
          <a:p>
            <a:pPr>
              <a:spcBef>
                <a:spcPts val="2000"/>
              </a:spcBef>
            </a:pPr>
            <a:r>
              <a:rPr lang="en-US"/>
              <a:t>Objective / Goals</a:t>
            </a:r>
          </a:p>
        </p:txBody>
      </p:sp>
      <p:sp>
        <p:nvSpPr>
          <p:cNvPr id="5" name="Text Placeholder 4">
            <a:extLst>
              <a:ext uri="{FF2B5EF4-FFF2-40B4-BE49-F238E27FC236}">
                <a16:creationId xmlns:a16="http://schemas.microsoft.com/office/drawing/2014/main" id="{FD713C0E-E868-D5EB-E7AE-8BC1B2CAEE06}"/>
              </a:ext>
            </a:extLst>
          </p:cNvPr>
          <p:cNvSpPr>
            <a:spLocks noGrp="1"/>
          </p:cNvSpPr>
          <p:nvPr>
            <p:ph type="body" sz="quarter" idx="21"/>
          </p:nvPr>
        </p:nvSpPr>
        <p:spPr>
          <a:xfrm>
            <a:off x="489557" y="19330229"/>
            <a:ext cx="10048874" cy="16773800"/>
          </a:xfrm>
        </p:spPr>
        <p:txBody>
          <a:bodyPr/>
          <a:lstStyle/>
          <a:p>
            <a:pPr>
              <a:spcBef>
                <a:spcPts val="2000"/>
              </a:spcBef>
            </a:pPr>
            <a:r>
              <a:rPr lang="en-US" sz="3200" b="1">
                <a:solidFill>
                  <a:schemeClr val="tx1"/>
                </a:solidFill>
                <a:latin typeface="Times New Roman"/>
                <a:cs typeface="Times New Roman"/>
              </a:rPr>
              <a:t>Materials:</a:t>
            </a:r>
            <a:endParaRPr lang="en-US" sz="3200" b="1">
              <a:solidFill>
                <a:schemeClr val="tx1"/>
              </a:solidFill>
            </a:endParaRPr>
          </a:p>
          <a:p>
            <a:pPr>
              <a:spcBef>
                <a:spcPts val="2000"/>
              </a:spcBef>
            </a:pPr>
            <a:r>
              <a:rPr lang="en-US" sz="3000">
                <a:solidFill>
                  <a:schemeClr val="tx1"/>
                </a:solidFill>
                <a:latin typeface="Times New Roman"/>
                <a:cs typeface="Times New Roman"/>
              </a:rPr>
              <a:t>    •React Native</a:t>
            </a:r>
          </a:p>
          <a:p>
            <a:pPr>
              <a:spcBef>
                <a:spcPts val="2000"/>
              </a:spcBef>
            </a:pPr>
            <a:r>
              <a:rPr lang="en-US" sz="3000">
                <a:solidFill>
                  <a:schemeClr val="tx1"/>
                </a:solidFill>
                <a:latin typeface="Times New Roman"/>
                <a:cs typeface="Times New Roman"/>
              </a:rPr>
              <a:t>    •Django</a:t>
            </a:r>
          </a:p>
          <a:p>
            <a:pPr>
              <a:spcBef>
                <a:spcPts val="2000"/>
              </a:spcBef>
            </a:pPr>
            <a:r>
              <a:rPr lang="en-US" sz="3000">
                <a:solidFill>
                  <a:schemeClr val="tx1"/>
                </a:solidFill>
                <a:latin typeface="Times New Roman"/>
                <a:cs typeface="Times New Roman"/>
              </a:rPr>
              <a:t>    •SQLite</a:t>
            </a:r>
          </a:p>
          <a:p>
            <a:pPr>
              <a:spcBef>
                <a:spcPts val="2000"/>
              </a:spcBef>
            </a:pPr>
            <a:endParaRPr lang="en-US" sz="3000">
              <a:solidFill>
                <a:schemeClr val="tx1"/>
              </a:solidFill>
              <a:latin typeface="Times New Roman"/>
              <a:cs typeface="Times New Roman"/>
            </a:endParaRPr>
          </a:p>
          <a:p>
            <a:pPr marL="457200" indent="-457200">
              <a:spcBef>
                <a:spcPts val="2000"/>
              </a:spcBef>
              <a:buFont typeface="Arial" charset="2"/>
              <a:buChar char="•"/>
            </a:pPr>
            <a:r>
              <a:rPr lang="en-US" sz="3000">
                <a:solidFill>
                  <a:schemeClr val="tx1"/>
                </a:solidFill>
                <a:latin typeface="Times New Roman"/>
                <a:cs typeface="Times New Roman"/>
              </a:rPr>
              <a:t>We picked React Native, because we wanted our app to work across all platforms. React Native also allows to see your updates in real time.</a:t>
            </a:r>
            <a:endParaRPr lang="en-US">
              <a:solidFill>
                <a:schemeClr val="tx1"/>
              </a:solidFill>
            </a:endParaRPr>
          </a:p>
          <a:p>
            <a:pPr marL="457200" indent="-457200">
              <a:spcBef>
                <a:spcPts val="2000"/>
              </a:spcBef>
              <a:buFont typeface="Arial" charset="2"/>
              <a:buChar char="•"/>
            </a:pPr>
            <a:r>
              <a:rPr lang="en-US" sz="3000">
                <a:solidFill>
                  <a:schemeClr val="tx1"/>
                </a:solidFill>
                <a:latin typeface="Times New Roman"/>
                <a:cs typeface="Times New Roman"/>
              </a:rPr>
              <a:t>We picked Django because it is very versatile and because of its intuitive admin interface that allows the user to interact with the objects that are created.</a:t>
            </a:r>
          </a:p>
          <a:p>
            <a:pPr marL="457200" indent="-457200">
              <a:spcBef>
                <a:spcPts val="2000"/>
              </a:spcBef>
              <a:buFont typeface="Arial" charset="2"/>
              <a:buChar char="•"/>
            </a:pPr>
            <a:r>
              <a:rPr lang="en-US" sz="3000">
                <a:solidFill>
                  <a:schemeClr val="tx1"/>
                </a:solidFill>
                <a:latin typeface="Times New Roman"/>
                <a:cs typeface="Times New Roman"/>
              </a:rPr>
              <a:t>Lastly, we picked SQLite because SQLite requires very minimal configuration and setup before use. SQLite is also incredibly easy to use.</a:t>
            </a:r>
          </a:p>
          <a:p>
            <a:pPr>
              <a:spcBef>
                <a:spcPts val="2000"/>
              </a:spcBef>
            </a:pPr>
            <a:r>
              <a:rPr lang="en-US" sz="3200" b="1">
                <a:solidFill>
                  <a:schemeClr val="tx1"/>
                </a:solidFill>
                <a:latin typeface="Times New Roman"/>
                <a:cs typeface="Times New Roman"/>
              </a:rPr>
              <a:t>Methods:</a:t>
            </a:r>
          </a:p>
          <a:p>
            <a:pPr marL="457200" indent="-457200">
              <a:spcBef>
                <a:spcPts val="2000"/>
              </a:spcBef>
              <a:buFont typeface="Arial" charset="2"/>
              <a:buChar char="•"/>
            </a:pPr>
            <a:r>
              <a:rPr lang="en-US" sz="3000">
                <a:solidFill>
                  <a:schemeClr val="tx1"/>
                </a:solidFill>
                <a:latin typeface="Times New Roman"/>
                <a:cs typeface="Times New Roman"/>
              </a:rPr>
              <a:t>Since we all practically had zero knowledge on how to use these frameworks, we had to spend a lot of time doing research. We spent a good amount of time watching YouTube videos that explain how to use these frameworks and we also had to spend a lot of time looking specific syntax and logic questions up online,</a:t>
            </a:r>
            <a:endParaRPr lang="en-US">
              <a:solidFill>
                <a:schemeClr val="tx1"/>
              </a:solidFill>
            </a:endParaRPr>
          </a:p>
          <a:p>
            <a:pPr>
              <a:spcBef>
                <a:spcPts val="2000"/>
              </a:spcBef>
            </a:pPr>
            <a:endParaRPr lang="en-US" sz="3000">
              <a:solidFill>
                <a:srgbClr val="495526"/>
              </a:solidFill>
            </a:endParaRPr>
          </a:p>
          <a:p>
            <a:pPr>
              <a:spcBef>
                <a:spcPts val="2000"/>
              </a:spcBef>
            </a:pPr>
            <a:endParaRPr lang="en-US" sz="3000"/>
          </a:p>
          <a:p>
            <a:pPr>
              <a:spcBef>
                <a:spcPts val="2000"/>
              </a:spcBef>
            </a:pPr>
            <a:endParaRPr lang="en-US" sz="3000">
              <a:solidFill>
                <a:srgbClr val="495526"/>
              </a:solidFill>
              <a:latin typeface="Times New Roman"/>
              <a:cs typeface="Times New Roman"/>
            </a:endParaRPr>
          </a:p>
          <a:p>
            <a:pPr>
              <a:spcBef>
                <a:spcPts val="2000"/>
              </a:spcBef>
            </a:pPr>
            <a:endParaRPr lang="en-US" sz="3000">
              <a:solidFill>
                <a:srgbClr val="495526"/>
              </a:solidFill>
              <a:latin typeface="Times New Roman"/>
              <a:cs typeface="Times New Roman"/>
            </a:endParaRPr>
          </a:p>
          <a:p>
            <a:pPr>
              <a:spcBef>
                <a:spcPts val="2000"/>
              </a:spcBef>
            </a:pPr>
            <a:endParaRPr lang="en-US" sz="3000">
              <a:solidFill>
                <a:srgbClr val="495526"/>
              </a:solidFill>
              <a:latin typeface="Times New Roman"/>
              <a:cs typeface="Times New Roman"/>
            </a:endParaRPr>
          </a:p>
          <a:p>
            <a:pPr>
              <a:spcBef>
                <a:spcPts val="2000"/>
              </a:spcBef>
            </a:pPr>
            <a:endParaRPr lang="en-US" sz="3000">
              <a:solidFill>
                <a:srgbClr val="495526"/>
              </a:solidFill>
              <a:latin typeface="Times New Roman"/>
              <a:cs typeface="Times New Roman"/>
            </a:endParaRPr>
          </a:p>
        </p:txBody>
      </p:sp>
      <p:sp>
        <p:nvSpPr>
          <p:cNvPr id="6" name="Text Placeholder 5">
            <a:extLst>
              <a:ext uri="{FF2B5EF4-FFF2-40B4-BE49-F238E27FC236}">
                <a16:creationId xmlns:a16="http://schemas.microsoft.com/office/drawing/2014/main" id="{923E2CA4-F7F0-ED5A-74A8-2FB8F2978C91}"/>
              </a:ext>
            </a:extLst>
          </p:cNvPr>
          <p:cNvSpPr>
            <a:spLocks noGrp="1"/>
          </p:cNvSpPr>
          <p:nvPr>
            <p:ph type="body" sz="quarter" idx="22"/>
          </p:nvPr>
        </p:nvSpPr>
        <p:spPr>
          <a:xfrm>
            <a:off x="491852" y="18965764"/>
            <a:ext cx="10048875" cy="754045"/>
          </a:xfrm>
        </p:spPr>
        <p:txBody>
          <a:bodyPr/>
          <a:lstStyle/>
          <a:p>
            <a:pPr>
              <a:spcBef>
                <a:spcPts val="2000"/>
              </a:spcBef>
            </a:pPr>
            <a:r>
              <a:rPr lang="en-US"/>
              <a:t>Methods &amp; Materials</a:t>
            </a:r>
          </a:p>
        </p:txBody>
      </p:sp>
      <p:sp>
        <p:nvSpPr>
          <p:cNvPr id="9" name="Text Placeholder 8">
            <a:extLst>
              <a:ext uri="{FF2B5EF4-FFF2-40B4-BE49-F238E27FC236}">
                <a16:creationId xmlns:a16="http://schemas.microsoft.com/office/drawing/2014/main" id="{73D75E82-7339-0976-2103-BC9641B33A96}"/>
              </a:ext>
            </a:extLst>
          </p:cNvPr>
          <p:cNvSpPr>
            <a:spLocks noGrp="1"/>
          </p:cNvSpPr>
          <p:nvPr>
            <p:ph type="body" sz="quarter" idx="25"/>
          </p:nvPr>
        </p:nvSpPr>
        <p:spPr/>
        <p:txBody>
          <a:bodyPr/>
          <a:lstStyle/>
          <a:p>
            <a:pPr>
              <a:spcBef>
                <a:spcPts val="2000"/>
              </a:spcBef>
            </a:pPr>
            <a:r>
              <a:rPr lang="en-US">
                <a:solidFill>
                  <a:schemeClr val="accent4">
                    <a:lumMod val="50000"/>
                  </a:schemeClr>
                </a:solidFill>
              </a:rPr>
              <a:t>Conclusions</a:t>
            </a:r>
          </a:p>
        </p:txBody>
      </p:sp>
      <p:sp>
        <p:nvSpPr>
          <p:cNvPr id="10" name="Text Placeholder 9">
            <a:extLst>
              <a:ext uri="{FF2B5EF4-FFF2-40B4-BE49-F238E27FC236}">
                <a16:creationId xmlns:a16="http://schemas.microsoft.com/office/drawing/2014/main" id="{59413A49-2A7C-9C75-A7F7-1FBD0324F3FF}"/>
              </a:ext>
            </a:extLst>
          </p:cNvPr>
          <p:cNvSpPr>
            <a:spLocks noGrp="1"/>
          </p:cNvSpPr>
          <p:nvPr>
            <p:ph type="body" sz="quarter" idx="26"/>
          </p:nvPr>
        </p:nvSpPr>
        <p:spPr>
          <a:xfrm>
            <a:off x="33422043" y="6378481"/>
            <a:ext cx="10047018" cy="13798627"/>
          </a:xfrm>
        </p:spPr>
        <p:txBody>
          <a:bodyPr/>
          <a:lstStyle/>
          <a:p>
            <a:pPr marL="457200" indent="-457200">
              <a:spcBef>
                <a:spcPts val="2000"/>
              </a:spcBef>
              <a:buFont typeface="Arial" charset="2"/>
              <a:buChar char="•"/>
            </a:pPr>
            <a:r>
              <a:rPr lang="en-US" sz="3000">
                <a:solidFill>
                  <a:schemeClr val="tx1"/>
                </a:solidFill>
                <a:latin typeface="Times New Roman"/>
                <a:cs typeface="Times New Roman"/>
              </a:rPr>
              <a:t>Our </a:t>
            </a:r>
            <a:r>
              <a:rPr lang="en-US" sz="3000" err="1">
                <a:solidFill>
                  <a:schemeClr val="tx1"/>
                </a:solidFill>
                <a:latin typeface="Times New Roman"/>
                <a:cs typeface="Times New Roman"/>
              </a:rPr>
              <a:t>LambdaHub</a:t>
            </a:r>
            <a:r>
              <a:rPr lang="en-US" sz="3000">
                <a:solidFill>
                  <a:schemeClr val="tx1"/>
                </a:solidFill>
                <a:latin typeface="Times New Roman"/>
                <a:cs typeface="Times New Roman"/>
              </a:rPr>
              <a:t> app proved to fulfill many of our initial goals, namely implementing a fully functional Calendar, Announcements, and Driver Queue Screen</a:t>
            </a:r>
          </a:p>
          <a:p>
            <a:pPr marL="457200" indent="-457200">
              <a:spcBef>
                <a:spcPts val="2000"/>
              </a:spcBef>
              <a:buFont typeface="Arial" charset="2"/>
              <a:buChar char="•"/>
            </a:pPr>
            <a:r>
              <a:rPr lang="en-US" sz="3000">
                <a:solidFill>
                  <a:schemeClr val="tx1"/>
                </a:solidFill>
                <a:latin typeface="Times New Roman"/>
                <a:cs typeface="Times New Roman"/>
              </a:rPr>
              <a:t>Our Calendar page still requires editing functionality for events, and needs some bug fixes, like refreshing events after addition and deletion. It also needs to sort events on the same day by time.</a:t>
            </a:r>
          </a:p>
          <a:p>
            <a:pPr marL="457200" indent="-457200">
              <a:spcBef>
                <a:spcPts val="2000"/>
              </a:spcBef>
              <a:buFont typeface="Arial" charset="2"/>
              <a:buChar char="•"/>
            </a:pPr>
            <a:r>
              <a:rPr lang="en-US" sz="3000">
                <a:solidFill>
                  <a:schemeClr val="tx1"/>
                </a:solidFill>
                <a:latin typeface="Times New Roman"/>
                <a:cs typeface="Times New Roman"/>
              </a:rPr>
              <a:t>Our Announcement page still needs an attractive UI, and further linking with our Django backend for delete requests</a:t>
            </a:r>
            <a:endParaRPr lang="en-US" sz="3000">
              <a:solidFill>
                <a:schemeClr val="tx1"/>
              </a:solidFill>
            </a:endParaRPr>
          </a:p>
          <a:p>
            <a:pPr marL="457200" indent="-457200">
              <a:spcBef>
                <a:spcPts val="2000"/>
              </a:spcBef>
              <a:buFont typeface="Arial" charset="2"/>
              <a:buChar char="•"/>
            </a:pPr>
            <a:r>
              <a:rPr lang="en-US" sz="3000">
                <a:solidFill>
                  <a:schemeClr val="tx1"/>
                </a:solidFill>
                <a:latin typeface="Times New Roman"/>
                <a:cs typeface="Times New Roman"/>
              </a:rPr>
              <a:t>Our Driver page needs functionality to press and join a ride with a fixed number of people, as well and further UI enhancements</a:t>
            </a:r>
            <a:endParaRPr lang="en-US" sz="3000">
              <a:solidFill>
                <a:schemeClr val="tx1"/>
              </a:solidFill>
            </a:endParaRPr>
          </a:p>
          <a:p>
            <a:pPr marL="457200" indent="-457200">
              <a:spcBef>
                <a:spcPts val="2000"/>
              </a:spcBef>
              <a:buFont typeface="Arial" charset="2"/>
              <a:buChar char="•"/>
            </a:pPr>
            <a:r>
              <a:rPr lang="en-US" sz="3000">
                <a:solidFill>
                  <a:schemeClr val="tx1"/>
                </a:solidFill>
                <a:latin typeface="Times New Roman"/>
                <a:cs typeface="Times New Roman"/>
              </a:rPr>
              <a:t>All of our pages need separate admin user experience, as we want the normal user experience to be view only. Our largest next step for our project would be to implement these admin/user pages, and with that the ability to create an account and store users in the database.</a:t>
            </a:r>
            <a:endParaRPr lang="en-US" sz="3000">
              <a:solidFill>
                <a:schemeClr val="tx1"/>
              </a:solidFill>
            </a:endParaRPr>
          </a:p>
          <a:p>
            <a:pPr marL="457200" indent="-457200">
              <a:spcBef>
                <a:spcPts val="2000"/>
              </a:spcBef>
              <a:buFont typeface="Arial" charset="2"/>
              <a:buChar char="•"/>
            </a:pPr>
            <a:r>
              <a:rPr lang="en-US" sz="3000">
                <a:solidFill>
                  <a:schemeClr val="tx1"/>
                </a:solidFill>
                <a:latin typeface="Times New Roman"/>
                <a:cs typeface="Times New Roman"/>
              </a:rPr>
              <a:t>Even further in the future, we would like to organize events and announcements made by each chapter officer(President, Vice President, Philanthropy Chair, etc.) to be organized separately.</a:t>
            </a:r>
            <a:endParaRPr lang="en-US" sz="3000">
              <a:solidFill>
                <a:schemeClr val="tx1"/>
              </a:solidFill>
            </a:endParaRPr>
          </a:p>
          <a:p>
            <a:pPr marL="457200" indent="-457200">
              <a:spcBef>
                <a:spcPts val="2000"/>
              </a:spcBef>
              <a:buFont typeface="Arial" charset="2"/>
              <a:buChar char="•"/>
            </a:pPr>
            <a:r>
              <a:rPr lang="en-US" sz="3000">
                <a:solidFill>
                  <a:schemeClr val="tx1"/>
                </a:solidFill>
                <a:latin typeface="Times New Roman"/>
                <a:cs typeface="Times New Roman"/>
              </a:rPr>
              <a:t>Finally, our app needs to be published to a server so that our app can be used by the members of the Lambda Chi Alpha fraternity.</a:t>
            </a:r>
            <a:endParaRPr lang="en-US" sz="3000">
              <a:solidFill>
                <a:schemeClr val="tx1"/>
              </a:solidFill>
            </a:endParaRPr>
          </a:p>
          <a:p>
            <a:pPr marL="457200" indent="-457200">
              <a:spcBef>
                <a:spcPts val="2000"/>
              </a:spcBef>
              <a:buFont typeface="Arial" charset="2"/>
              <a:buChar char="•"/>
            </a:pPr>
            <a:endParaRPr lang="en-US" sz="3000"/>
          </a:p>
        </p:txBody>
      </p:sp>
      <p:sp>
        <p:nvSpPr>
          <p:cNvPr id="11" name="Text Placeholder 10">
            <a:extLst>
              <a:ext uri="{FF2B5EF4-FFF2-40B4-BE49-F238E27FC236}">
                <a16:creationId xmlns:a16="http://schemas.microsoft.com/office/drawing/2014/main" id="{15C47B0B-03DC-12F6-973E-961C056DDC4C}"/>
              </a:ext>
            </a:extLst>
          </p:cNvPr>
          <p:cNvSpPr>
            <a:spLocks noGrp="1"/>
          </p:cNvSpPr>
          <p:nvPr>
            <p:ph type="body" sz="quarter" idx="27"/>
          </p:nvPr>
        </p:nvSpPr>
        <p:spPr>
          <a:xfrm>
            <a:off x="33430114" y="19913066"/>
            <a:ext cx="10047018" cy="754045"/>
          </a:xfrm>
        </p:spPr>
        <p:txBody>
          <a:bodyPr/>
          <a:lstStyle/>
          <a:p>
            <a:pPr>
              <a:spcBef>
                <a:spcPts val="2000"/>
              </a:spcBef>
            </a:pPr>
            <a:r>
              <a:rPr lang="en-US"/>
              <a:t>Acknowledgements</a:t>
            </a:r>
          </a:p>
        </p:txBody>
      </p:sp>
      <p:sp>
        <p:nvSpPr>
          <p:cNvPr id="12" name="Text Placeholder 11">
            <a:extLst>
              <a:ext uri="{FF2B5EF4-FFF2-40B4-BE49-F238E27FC236}">
                <a16:creationId xmlns:a16="http://schemas.microsoft.com/office/drawing/2014/main" id="{72542FA6-FE8F-39D8-7E85-57ADEF751E8B}"/>
              </a:ext>
            </a:extLst>
          </p:cNvPr>
          <p:cNvSpPr>
            <a:spLocks noGrp="1"/>
          </p:cNvSpPr>
          <p:nvPr>
            <p:ph type="body" sz="quarter" idx="28"/>
          </p:nvPr>
        </p:nvSpPr>
        <p:spPr>
          <a:xfrm>
            <a:off x="33427075" y="20747874"/>
            <a:ext cx="10052050" cy="3416298"/>
          </a:xfrm>
        </p:spPr>
        <p:txBody>
          <a:bodyPr/>
          <a:lstStyle/>
          <a:p>
            <a:pPr>
              <a:spcBef>
                <a:spcPts val="2000"/>
              </a:spcBef>
            </a:pPr>
            <a:r>
              <a:rPr lang="en-US" sz="3200">
                <a:solidFill>
                  <a:schemeClr val="tx1"/>
                </a:solidFill>
                <a:latin typeface="Times New Roman"/>
                <a:cs typeface="Times New Roman"/>
              </a:rPr>
              <a:t>We would like to thank the RCOS staff, especially those that were in Sage 3101 and offered us support when we ran into our (numerous) problems. Furthermore, the workshops on web development and server-side programming hosted by the mentors were incredibly helpful in building our app from scratch to where it is now.</a:t>
            </a:r>
            <a:endParaRPr lang="en-US" sz="3200">
              <a:solidFill>
                <a:schemeClr val="tx1"/>
              </a:solidFill>
            </a:endParaRPr>
          </a:p>
        </p:txBody>
      </p:sp>
      <p:sp>
        <p:nvSpPr>
          <p:cNvPr id="13" name="Text Placeholder 12">
            <a:extLst>
              <a:ext uri="{FF2B5EF4-FFF2-40B4-BE49-F238E27FC236}">
                <a16:creationId xmlns:a16="http://schemas.microsoft.com/office/drawing/2014/main" id="{F8E45372-8A62-80DD-0107-EC7468F3CE33}"/>
              </a:ext>
            </a:extLst>
          </p:cNvPr>
          <p:cNvSpPr>
            <a:spLocks noGrp="1"/>
          </p:cNvSpPr>
          <p:nvPr>
            <p:ph type="body" sz="quarter" idx="29"/>
          </p:nvPr>
        </p:nvSpPr>
        <p:spPr>
          <a:xfrm>
            <a:off x="33422043" y="25029174"/>
            <a:ext cx="10047018" cy="754045"/>
          </a:xfrm>
        </p:spPr>
        <p:txBody>
          <a:bodyPr/>
          <a:lstStyle/>
          <a:p>
            <a:pPr>
              <a:spcBef>
                <a:spcPts val="2000"/>
              </a:spcBef>
            </a:pPr>
            <a:r>
              <a:rPr lang="en-US"/>
              <a:t>Check out our Repositories!</a:t>
            </a:r>
          </a:p>
        </p:txBody>
      </p:sp>
      <p:sp>
        <p:nvSpPr>
          <p:cNvPr id="15" name="Text Placeholder 14">
            <a:extLst>
              <a:ext uri="{FF2B5EF4-FFF2-40B4-BE49-F238E27FC236}">
                <a16:creationId xmlns:a16="http://schemas.microsoft.com/office/drawing/2014/main" id="{79F5D8C7-2750-2DB3-7A38-1744609FCAE1}"/>
              </a:ext>
            </a:extLst>
          </p:cNvPr>
          <p:cNvSpPr>
            <a:spLocks noGrp="1"/>
          </p:cNvSpPr>
          <p:nvPr>
            <p:ph type="body" sz="quarter" idx="96"/>
          </p:nvPr>
        </p:nvSpPr>
        <p:spPr>
          <a:xfrm>
            <a:off x="422139" y="13378593"/>
            <a:ext cx="10056813" cy="5386068"/>
          </a:xfrm>
        </p:spPr>
        <p:txBody>
          <a:bodyPr/>
          <a:lstStyle/>
          <a:p>
            <a:pPr marL="457200" indent="-457200">
              <a:spcBef>
                <a:spcPts val="2000"/>
              </a:spcBef>
              <a:buFont typeface="Arial" panose="020B0604020202020204" pitchFamily="34" charset="0"/>
              <a:buChar char="•"/>
            </a:pPr>
            <a:r>
              <a:rPr lang="en-US" sz="3000" b="0" i="0">
                <a:solidFill>
                  <a:schemeClr val="tx1"/>
                </a:solidFill>
                <a:effectLst/>
              </a:rPr>
              <a:t>Building the app from scratch, we plan to implement some foundational key features, including an Announcement Page, </a:t>
            </a:r>
            <a:r>
              <a:rPr lang="en-US" sz="3000">
                <a:solidFill>
                  <a:schemeClr val="tx1"/>
                </a:solidFill>
              </a:rPr>
              <a:t>D</a:t>
            </a:r>
            <a:r>
              <a:rPr lang="en-US" sz="3000" b="0" i="0">
                <a:solidFill>
                  <a:schemeClr val="tx1"/>
                </a:solidFill>
                <a:effectLst/>
              </a:rPr>
              <a:t>river </a:t>
            </a:r>
            <a:r>
              <a:rPr lang="en-US" sz="3000">
                <a:solidFill>
                  <a:schemeClr val="tx1"/>
                </a:solidFill>
              </a:rPr>
              <a:t>Q</a:t>
            </a:r>
            <a:r>
              <a:rPr lang="en-US" sz="3000" b="0" i="0">
                <a:solidFill>
                  <a:schemeClr val="tx1"/>
                </a:solidFill>
                <a:effectLst/>
              </a:rPr>
              <a:t>ueue Page, and Calendar Page. </a:t>
            </a:r>
          </a:p>
          <a:p>
            <a:pPr marL="457200" indent="-457200">
              <a:spcBef>
                <a:spcPts val="2000"/>
              </a:spcBef>
              <a:buFont typeface="Arial" panose="020B0604020202020204" pitchFamily="34" charset="0"/>
              <a:buChar char="•"/>
            </a:pPr>
            <a:r>
              <a:rPr lang="en-US" sz="3000" b="0" i="0">
                <a:solidFill>
                  <a:schemeClr val="tx1"/>
                </a:solidFill>
                <a:effectLst/>
              </a:rPr>
              <a:t>Each page within the app will have a User Interface which will allow the user to enter and receive information.</a:t>
            </a:r>
          </a:p>
          <a:p>
            <a:pPr marL="457200" indent="-457200">
              <a:spcBef>
                <a:spcPts val="2000"/>
              </a:spcBef>
              <a:buFont typeface="Arial" panose="020B0604020202020204" pitchFamily="34" charset="0"/>
              <a:buChar char="•"/>
            </a:pPr>
            <a:r>
              <a:rPr lang="en-US" sz="3000">
                <a:solidFill>
                  <a:schemeClr val="tx1"/>
                </a:solidFill>
              </a:rPr>
              <a:t>Each page within the app will have </a:t>
            </a:r>
            <a:r>
              <a:rPr lang="en-US" sz="3000" b="0" i="0">
                <a:solidFill>
                  <a:schemeClr val="tx1"/>
                </a:solidFill>
                <a:effectLst/>
              </a:rPr>
              <a:t>a Backend for storage and retrieval of data.</a:t>
            </a:r>
          </a:p>
          <a:p>
            <a:pPr marL="457200" indent="-457200">
              <a:spcBef>
                <a:spcPts val="2000"/>
              </a:spcBef>
              <a:buFont typeface="Arial" panose="020B0604020202020204" pitchFamily="34" charset="0"/>
              <a:buChar char="•"/>
            </a:pPr>
            <a:r>
              <a:rPr lang="en-US" sz="3000">
                <a:solidFill>
                  <a:schemeClr val="tx1"/>
                </a:solidFill>
              </a:rPr>
              <a:t>The three pages will be fully functional and will allow for further implementations of other pages.</a:t>
            </a:r>
            <a:endParaRPr lang="en-US" sz="3000"/>
          </a:p>
        </p:txBody>
      </p:sp>
      <p:sp>
        <p:nvSpPr>
          <p:cNvPr id="16" name="Text Placeholder 15">
            <a:extLst>
              <a:ext uri="{FF2B5EF4-FFF2-40B4-BE49-F238E27FC236}">
                <a16:creationId xmlns:a16="http://schemas.microsoft.com/office/drawing/2014/main" id="{26AA3C6E-EA64-4946-6F5A-E7D7655FF48B}"/>
              </a:ext>
            </a:extLst>
          </p:cNvPr>
          <p:cNvSpPr>
            <a:spLocks noGrp="1"/>
          </p:cNvSpPr>
          <p:nvPr>
            <p:ph type="body" sz="quarter" idx="150"/>
          </p:nvPr>
        </p:nvSpPr>
        <p:spPr/>
        <p:txBody>
          <a:bodyPr/>
          <a:lstStyle/>
          <a:p>
            <a:pPr>
              <a:spcBef>
                <a:spcPts val="2000"/>
              </a:spcBef>
            </a:pPr>
            <a:r>
              <a:rPr lang="en-US"/>
              <a:t>RCOS Project for Lambda Chi Alpha Fraternity</a:t>
            </a:r>
          </a:p>
        </p:txBody>
      </p:sp>
      <p:sp>
        <p:nvSpPr>
          <p:cNvPr id="17" name="Text Placeholder 16">
            <a:extLst>
              <a:ext uri="{FF2B5EF4-FFF2-40B4-BE49-F238E27FC236}">
                <a16:creationId xmlns:a16="http://schemas.microsoft.com/office/drawing/2014/main" id="{3471C550-1586-C303-D090-275C468E2B23}"/>
              </a:ext>
            </a:extLst>
          </p:cNvPr>
          <p:cNvSpPr>
            <a:spLocks noGrp="1"/>
          </p:cNvSpPr>
          <p:nvPr>
            <p:ph type="body" sz="quarter" idx="151"/>
          </p:nvPr>
        </p:nvSpPr>
        <p:spPr/>
        <p:txBody>
          <a:bodyPr/>
          <a:lstStyle/>
          <a:p>
            <a:pPr>
              <a:spcBef>
                <a:spcPts val="2000"/>
              </a:spcBef>
            </a:pPr>
            <a:r>
              <a:rPr lang="en-US"/>
              <a:t>Nevin Joshy, Jason Greenberg, Adriano Andrade</a:t>
            </a:r>
          </a:p>
        </p:txBody>
      </p:sp>
      <p:sp>
        <p:nvSpPr>
          <p:cNvPr id="18" name="Text Placeholder 17">
            <a:extLst>
              <a:ext uri="{FF2B5EF4-FFF2-40B4-BE49-F238E27FC236}">
                <a16:creationId xmlns:a16="http://schemas.microsoft.com/office/drawing/2014/main" id="{2BFF52D2-CEDB-A11D-C677-490A35F6E38F}"/>
              </a:ext>
            </a:extLst>
          </p:cNvPr>
          <p:cNvSpPr>
            <a:spLocks noGrp="1"/>
          </p:cNvSpPr>
          <p:nvPr>
            <p:ph type="body" sz="quarter" idx="153"/>
          </p:nvPr>
        </p:nvSpPr>
        <p:spPr/>
        <p:txBody>
          <a:bodyPr/>
          <a:lstStyle/>
          <a:p>
            <a:pPr>
              <a:spcBef>
                <a:spcPts val="2000"/>
              </a:spcBef>
            </a:pPr>
            <a:r>
              <a:rPr lang="en-US" err="1"/>
              <a:t>LambdaHub</a:t>
            </a:r>
            <a:endParaRPr lang="en-US"/>
          </a:p>
        </p:txBody>
      </p:sp>
      <p:sp>
        <p:nvSpPr>
          <p:cNvPr id="21" name="Text Placeholder 7">
            <a:extLst>
              <a:ext uri="{FF2B5EF4-FFF2-40B4-BE49-F238E27FC236}">
                <a16:creationId xmlns:a16="http://schemas.microsoft.com/office/drawing/2014/main" id="{B2AD453D-F959-5206-302E-3442FF8136FA}"/>
              </a:ext>
            </a:extLst>
          </p:cNvPr>
          <p:cNvSpPr txBox="1">
            <a:spLocks/>
          </p:cNvSpPr>
          <p:nvPr/>
        </p:nvSpPr>
        <p:spPr>
          <a:xfrm>
            <a:off x="11440812" y="5534983"/>
            <a:ext cx="10058400" cy="754045"/>
          </a:xfrm>
          <a:prstGeom prst="rect">
            <a:avLst/>
          </a:prstGeom>
          <a:noFill/>
        </p:spPr>
        <p:txBody>
          <a:bodyPr vert="horz" lIns="91436" tIns="91436" rIns="91436" bIns="91436" rtlCol="0" anchor="t" anchorCtr="0">
            <a:spAutoFit/>
          </a:bodyPr>
          <a:lstStyle>
            <a:lvl1pPr marL="0" indent="0" algn="ctr" defTabSz="2194560" rtl="0" eaLnBrk="1" latinLnBrk="0" hangingPunct="1">
              <a:spcBef>
                <a:spcPts val="4800"/>
              </a:spcBef>
              <a:spcAft>
                <a:spcPts val="0"/>
              </a:spcAft>
              <a:buClr>
                <a:schemeClr val="accent1"/>
              </a:buClr>
              <a:buFont typeface="Wingdings 3" charset="2"/>
              <a:buNone/>
              <a:defRPr sz="3700" b="1" u="sng" kern="1200" baseline="0">
                <a:solidFill>
                  <a:schemeClr val="accent5">
                    <a:lumMod val="50000"/>
                  </a:schemeClr>
                </a:solidFill>
                <a:latin typeface="+mn-lt"/>
                <a:ea typeface="+mn-ea"/>
                <a:cs typeface="+mn-cs"/>
              </a:defRPr>
            </a:lvl1pPr>
            <a:lvl2pPr marL="3566160" indent="-1371600" algn="l" defTabSz="2194560" rtl="0" eaLnBrk="1" latinLnBrk="0" hangingPunct="1">
              <a:spcBef>
                <a:spcPts val="4800"/>
              </a:spcBef>
              <a:spcAft>
                <a:spcPts val="0"/>
              </a:spcAft>
              <a:buClr>
                <a:schemeClr val="accent1"/>
              </a:buClr>
              <a:buFont typeface="Wingdings 3" charset="2"/>
              <a:buChar char=""/>
              <a:defRPr sz="7680" kern="1200">
                <a:solidFill>
                  <a:schemeClr val="tx1">
                    <a:lumMod val="75000"/>
                    <a:lumOff val="25000"/>
                  </a:schemeClr>
                </a:solidFill>
                <a:latin typeface="+mn-lt"/>
                <a:ea typeface="+mn-ea"/>
                <a:cs typeface="+mn-cs"/>
              </a:defRPr>
            </a:lvl2pPr>
            <a:lvl3pPr marL="5486400" indent="-1097280" algn="l" defTabSz="2194560" rtl="0" eaLnBrk="1" latinLnBrk="0" hangingPunct="1">
              <a:spcBef>
                <a:spcPts val="4800"/>
              </a:spcBef>
              <a:spcAft>
                <a:spcPts val="0"/>
              </a:spcAft>
              <a:buClr>
                <a:schemeClr val="accent1"/>
              </a:buClr>
              <a:buFont typeface="Wingdings 3" charset="2"/>
              <a:buChar char=""/>
              <a:defRPr sz="6720" kern="1200">
                <a:solidFill>
                  <a:schemeClr val="tx1">
                    <a:lumMod val="75000"/>
                    <a:lumOff val="25000"/>
                  </a:schemeClr>
                </a:solidFill>
                <a:latin typeface="+mn-lt"/>
                <a:ea typeface="+mn-ea"/>
                <a:cs typeface="+mn-cs"/>
              </a:defRPr>
            </a:lvl3pPr>
            <a:lvl4pPr marL="76809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4pPr>
            <a:lvl5pPr marL="987552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9pPr>
          </a:lstStyle>
          <a:p>
            <a:pPr>
              <a:spcBef>
                <a:spcPts val="2000"/>
              </a:spcBef>
            </a:pPr>
            <a:r>
              <a:rPr lang="en-US"/>
              <a:t>Calendar Page Results</a:t>
            </a:r>
          </a:p>
        </p:txBody>
      </p:sp>
      <p:sp>
        <p:nvSpPr>
          <p:cNvPr id="25" name="Text Placeholder 7">
            <a:extLst>
              <a:ext uri="{FF2B5EF4-FFF2-40B4-BE49-F238E27FC236}">
                <a16:creationId xmlns:a16="http://schemas.microsoft.com/office/drawing/2014/main" id="{A5428447-441A-5F8F-F5C3-19E40D575D97}"/>
              </a:ext>
            </a:extLst>
          </p:cNvPr>
          <p:cNvSpPr txBox="1">
            <a:spLocks/>
          </p:cNvSpPr>
          <p:nvPr/>
        </p:nvSpPr>
        <p:spPr>
          <a:xfrm>
            <a:off x="16810529" y="21432257"/>
            <a:ext cx="10270142" cy="754045"/>
          </a:xfrm>
          <a:prstGeom prst="rect">
            <a:avLst/>
          </a:prstGeom>
          <a:noFill/>
        </p:spPr>
        <p:txBody>
          <a:bodyPr vert="horz" wrap="square" lIns="91436" tIns="91436" rIns="91436" bIns="91436" rtlCol="0" anchor="t" anchorCtr="0">
            <a:spAutoFit/>
          </a:bodyPr>
          <a:lstStyle>
            <a:lvl1pPr marL="0" indent="0" algn="ctr" defTabSz="2194560" rtl="0" eaLnBrk="1" latinLnBrk="0" hangingPunct="1">
              <a:spcBef>
                <a:spcPts val="4800"/>
              </a:spcBef>
              <a:spcAft>
                <a:spcPts val="0"/>
              </a:spcAft>
              <a:buClr>
                <a:schemeClr val="accent1"/>
              </a:buClr>
              <a:buFont typeface="Wingdings 3" charset="2"/>
              <a:buNone/>
              <a:defRPr sz="3700" b="1" u="sng" kern="1200" baseline="0">
                <a:solidFill>
                  <a:schemeClr val="accent5">
                    <a:lumMod val="50000"/>
                  </a:schemeClr>
                </a:solidFill>
                <a:latin typeface="+mn-lt"/>
                <a:ea typeface="+mn-ea"/>
                <a:cs typeface="+mn-cs"/>
              </a:defRPr>
            </a:lvl1pPr>
            <a:lvl2pPr marL="3566160" indent="-1371600" algn="l" defTabSz="2194560" rtl="0" eaLnBrk="1" latinLnBrk="0" hangingPunct="1">
              <a:spcBef>
                <a:spcPts val="4800"/>
              </a:spcBef>
              <a:spcAft>
                <a:spcPts val="0"/>
              </a:spcAft>
              <a:buClr>
                <a:schemeClr val="accent1"/>
              </a:buClr>
              <a:buFont typeface="Wingdings 3" charset="2"/>
              <a:buChar char=""/>
              <a:defRPr sz="7680" kern="1200">
                <a:solidFill>
                  <a:schemeClr val="tx1">
                    <a:lumMod val="75000"/>
                    <a:lumOff val="25000"/>
                  </a:schemeClr>
                </a:solidFill>
                <a:latin typeface="+mn-lt"/>
                <a:ea typeface="+mn-ea"/>
                <a:cs typeface="+mn-cs"/>
              </a:defRPr>
            </a:lvl2pPr>
            <a:lvl3pPr marL="5486400" indent="-1097280" algn="l" defTabSz="2194560" rtl="0" eaLnBrk="1" latinLnBrk="0" hangingPunct="1">
              <a:spcBef>
                <a:spcPts val="4800"/>
              </a:spcBef>
              <a:spcAft>
                <a:spcPts val="0"/>
              </a:spcAft>
              <a:buClr>
                <a:schemeClr val="accent1"/>
              </a:buClr>
              <a:buFont typeface="Wingdings 3" charset="2"/>
              <a:buChar char=""/>
              <a:defRPr sz="6720" kern="1200">
                <a:solidFill>
                  <a:schemeClr val="tx1">
                    <a:lumMod val="75000"/>
                    <a:lumOff val="25000"/>
                  </a:schemeClr>
                </a:solidFill>
                <a:latin typeface="+mn-lt"/>
                <a:ea typeface="+mn-ea"/>
                <a:cs typeface="+mn-cs"/>
              </a:defRPr>
            </a:lvl3pPr>
            <a:lvl4pPr marL="76809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4pPr>
            <a:lvl5pPr marL="987552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5pPr>
            <a:lvl6pPr marL="1207008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9pPr>
          </a:lstStyle>
          <a:p>
            <a:pPr>
              <a:spcBef>
                <a:spcPts val="2000"/>
              </a:spcBef>
            </a:pPr>
            <a:r>
              <a:rPr lang="en-US">
                <a:highlight>
                  <a:srgbClr val="FEFEFE"/>
                </a:highlight>
              </a:rPr>
              <a:t>Announcements Page Results</a:t>
            </a:r>
          </a:p>
        </p:txBody>
      </p:sp>
      <p:pic>
        <p:nvPicPr>
          <p:cNvPr id="20" name="Picture 19">
            <a:extLst>
              <a:ext uri="{FF2B5EF4-FFF2-40B4-BE49-F238E27FC236}">
                <a16:creationId xmlns:a16="http://schemas.microsoft.com/office/drawing/2014/main" id="{11C12E6F-3A24-F9B8-ACB1-5E8EAA659092}"/>
              </a:ext>
            </a:extLst>
          </p:cNvPr>
          <p:cNvPicPr>
            <a:picLocks noChangeAspect="1"/>
          </p:cNvPicPr>
          <p:nvPr/>
        </p:nvPicPr>
        <p:blipFill>
          <a:blip r:embed="rId2"/>
          <a:stretch>
            <a:fillRect/>
          </a:stretch>
        </p:blipFill>
        <p:spPr>
          <a:xfrm>
            <a:off x="39475835" y="306430"/>
            <a:ext cx="3993226" cy="4000847"/>
          </a:xfrm>
          <a:prstGeom prst="rect">
            <a:avLst/>
          </a:prstGeom>
        </p:spPr>
      </p:pic>
      <p:pic>
        <p:nvPicPr>
          <p:cNvPr id="23" name="Picture 22">
            <a:extLst>
              <a:ext uri="{FF2B5EF4-FFF2-40B4-BE49-F238E27FC236}">
                <a16:creationId xmlns:a16="http://schemas.microsoft.com/office/drawing/2014/main" id="{75B5E607-FAAB-3135-9E14-E970E6F8A213}"/>
              </a:ext>
            </a:extLst>
          </p:cNvPr>
          <p:cNvPicPr>
            <a:picLocks noChangeAspect="1"/>
          </p:cNvPicPr>
          <p:nvPr/>
        </p:nvPicPr>
        <p:blipFill>
          <a:blip r:embed="rId2"/>
          <a:stretch>
            <a:fillRect/>
          </a:stretch>
        </p:blipFill>
        <p:spPr>
          <a:xfrm>
            <a:off x="477825" y="293265"/>
            <a:ext cx="3993226" cy="4000847"/>
          </a:xfrm>
          <a:prstGeom prst="rect">
            <a:avLst/>
          </a:prstGeom>
        </p:spPr>
      </p:pic>
      <p:pic>
        <p:nvPicPr>
          <p:cNvPr id="30" name="Picture 29" descr="React Native knows how to be B.A.E. but not in all cases | by Maxime F. |  React World | Medium">
            <a:extLst>
              <a:ext uri="{FF2B5EF4-FFF2-40B4-BE49-F238E27FC236}">
                <a16:creationId xmlns:a16="http://schemas.microsoft.com/office/drawing/2014/main" id="{22A8D368-8E46-C61E-FBE7-3CC752BAC8E3}"/>
              </a:ext>
            </a:extLst>
          </p:cNvPr>
          <p:cNvPicPr>
            <a:picLocks noChangeAspect="1"/>
          </p:cNvPicPr>
          <p:nvPr/>
        </p:nvPicPr>
        <p:blipFill>
          <a:blip r:embed="rId3"/>
          <a:stretch>
            <a:fillRect/>
          </a:stretch>
        </p:blipFill>
        <p:spPr>
          <a:xfrm>
            <a:off x="3621831" y="19900633"/>
            <a:ext cx="2724150" cy="1676400"/>
          </a:xfrm>
          <a:prstGeom prst="rect">
            <a:avLst/>
          </a:prstGeom>
        </p:spPr>
      </p:pic>
      <p:pic>
        <p:nvPicPr>
          <p:cNvPr id="31" name="Picture 30" descr="Django vs Laravel - A Detailed Performance Breakdown">
            <a:extLst>
              <a:ext uri="{FF2B5EF4-FFF2-40B4-BE49-F238E27FC236}">
                <a16:creationId xmlns:a16="http://schemas.microsoft.com/office/drawing/2014/main" id="{A7C50F70-90FB-0382-2F0D-BB2525825F58}"/>
              </a:ext>
            </a:extLst>
          </p:cNvPr>
          <p:cNvPicPr>
            <a:picLocks noChangeAspect="1"/>
          </p:cNvPicPr>
          <p:nvPr/>
        </p:nvPicPr>
        <p:blipFill>
          <a:blip r:embed="rId4"/>
          <a:stretch>
            <a:fillRect/>
          </a:stretch>
        </p:blipFill>
        <p:spPr>
          <a:xfrm>
            <a:off x="6360943" y="19900307"/>
            <a:ext cx="2500829" cy="1673530"/>
          </a:xfrm>
          <a:prstGeom prst="rect">
            <a:avLst/>
          </a:prstGeom>
        </p:spPr>
      </p:pic>
      <p:pic>
        <p:nvPicPr>
          <p:cNvPr id="35" name="Picture 34" descr="A screenshot of a chat&#10;&#10;Description automatically generated">
            <a:extLst>
              <a:ext uri="{FF2B5EF4-FFF2-40B4-BE49-F238E27FC236}">
                <a16:creationId xmlns:a16="http://schemas.microsoft.com/office/drawing/2014/main" id="{5CEE9E28-BA34-0FB9-14D4-49327FA50F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94748" y="25361110"/>
            <a:ext cx="2746432" cy="5334460"/>
          </a:xfrm>
          <a:prstGeom prst="rect">
            <a:avLst/>
          </a:prstGeom>
        </p:spPr>
      </p:pic>
      <p:pic>
        <p:nvPicPr>
          <p:cNvPr id="8" name="Picture 7" descr="A screenshot of a phone&#10;&#10;Description automatically generated">
            <a:extLst>
              <a:ext uri="{FF2B5EF4-FFF2-40B4-BE49-F238E27FC236}">
                <a16:creationId xmlns:a16="http://schemas.microsoft.com/office/drawing/2014/main" id="{42ED91AA-A791-4512-64D5-CADC86DB2E20}"/>
              </a:ext>
            </a:extLst>
          </p:cNvPr>
          <p:cNvPicPr>
            <a:picLocks noChangeAspect="1"/>
          </p:cNvPicPr>
          <p:nvPr/>
        </p:nvPicPr>
        <p:blipFill rotWithShape="1">
          <a:blip r:embed="rId6">
            <a:extLst>
              <a:ext uri="{28A0092B-C50C-407E-A947-70E740481C1C}">
                <a14:useLocalDpi xmlns:a14="http://schemas.microsoft.com/office/drawing/2010/main" val="0"/>
              </a:ext>
            </a:extLst>
          </a:blip>
          <a:srcRect t="6715"/>
          <a:stretch/>
        </p:blipFill>
        <p:spPr>
          <a:xfrm>
            <a:off x="25668277" y="24056713"/>
            <a:ext cx="3297386" cy="6668470"/>
          </a:xfrm>
          <a:prstGeom prst="rect">
            <a:avLst/>
          </a:prstGeom>
          <a:ln>
            <a:solidFill>
              <a:schemeClr val="tx1"/>
            </a:solidFill>
          </a:ln>
        </p:spPr>
      </p:pic>
      <p:pic>
        <p:nvPicPr>
          <p:cNvPr id="27" name="Picture 26" descr="A screenshot of a phone&#10;&#10;Description automatically generated">
            <a:extLst>
              <a:ext uri="{FF2B5EF4-FFF2-40B4-BE49-F238E27FC236}">
                <a16:creationId xmlns:a16="http://schemas.microsoft.com/office/drawing/2014/main" id="{E489E2CF-88D6-11CF-C302-8345BB07C707}"/>
              </a:ext>
            </a:extLst>
          </p:cNvPr>
          <p:cNvPicPr>
            <a:picLocks noChangeAspect="1"/>
          </p:cNvPicPr>
          <p:nvPr/>
        </p:nvPicPr>
        <p:blipFill rotWithShape="1">
          <a:blip r:embed="rId7">
            <a:extLst>
              <a:ext uri="{28A0092B-C50C-407E-A947-70E740481C1C}">
                <a14:useLocalDpi xmlns:a14="http://schemas.microsoft.com/office/drawing/2010/main" val="0"/>
              </a:ext>
            </a:extLst>
          </a:blip>
          <a:srcRect t="5952" b="13752"/>
          <a:stretch/>
        </p:blipFill>
        <p:spPr>
          <a:xfrm>
            <a:off x="29318573" y="25390723"/>
            <a:ext cx="2746432" cy="5334460"/>
          </a:xfrm>
          <a:prstGeom prst="rect">
            <a:avLst/>
          </a:prstGeom>
        </p:spPr>
      </p:pic>
      <p:pic>
        <p:nvPicPr>
          <p:cNvPr id="7" name="Picture 6" descr="SQLite Tutorial – A Step-by-step SQLite Tutorial">
            <a:extLst>
              <a:ext uri="{FF2B5EF4-FFF2-40B4-BE49-F238E27FC236}">
                <a16:creationId xmlns:a16="http://schemas.microsoft.com/office/drawing/2014/main" id="{6EC3EBCC-E763-F3DA-E996-C5285B2C35D3}"/>
              </a:ext>
            </a:extLst>
          </p:cNvPr>
          <p:cNvPicPr>
            <a:picLocks noChangeAspect="1"/>
          </p:cNvPicPr>
          <p:nvPr/>
        </p:nvPicPr>
        <p:blipFill>
          <a:blip r:embed="rId8"/>
          <a:stretch>
            <a:fillRect/>
          </a:stretch>
        </p:blipFill>
        <p:spPr>
          <a:xfrm>
            <a:off x="4976086" y="21462073"/>
            <a:ext cx="2629933" cy="1466850"/>
          </a:xfrm>
          <a:prstGeom prst="rect">
            <a:avLst/>
          </a:prstGeom>
        </p:spPr>
      </p:pic>
      <p:sp>
        <p:nvSpPr>
          <p:cNvPr id="19" name="TextBox 18">
            <a:extLst>
              <a:ext uri="{FF2B5EF4-FFF2-40B4-BE49-F238E27FC236}">
                <a16:creationId xmlns:a16="http://schemas.microsoft.com/office/drawing/2014/main" id="{8711E6A4-C8EA-F01F-69E8-E4EE6375E2B2}"/>
              </a:ext>
            </a:extLst>
          </p:cNvPr>
          <p:cNvSpPr txBox="1"/>
          <p:nvPr/>
        </p:nvSpPr>
        <p:spPr>
          <a:xfrm>
            <a:off x="25860461" y="23656603"/>
            <a:ext cx="3297386" cy="400110"/>
          </a:xfrm>
          <a:prstGeom prst="rect">
            <a:avLst/>
          </a:prstGeom>
          <a:noFill/>
        </p:spPr>
        <p:txBody>
          <a:bodyPr wrap="square" rtlCol="0">
            <a:spAutoFit/>
          </a:bodyPr>
          <a:lstStyle/>
          <a:p>
            <a:r>
              <a:rPr lang="en-US" sz="2000" b="1"/>
              <a:t>Announcements Page</a:t>
            </a:r>
          </a:p>
        </p:txBody>
      </p:sp>
      <p:sp>
        <p:nvSpPr>
          <p:cNvPr id="28" name="TextBox 27">
            <a:extLst>
              <a:ext uri="{FF2B5EF4-FFF2-40B4-BE49-F238E27FC236}">
                <a16:creationId xmlns:a16="http://schemas.microsoft.com/office/drawing/2014/main" id="{BA73A3D2-D004-F4F8-5A6B-08BE8A379D11}"/>
              </a:ext>
            </a:extLst>
          </p:cNvPr>
          <p:cNvSpPr txBox="1"/>
          <p:nvPr/>
        </p:nvSpPr>
        <p:spPr>
          <a:xfrm>
            <a:off x="22381142" y="24607057"/>
            <a:ext cx="3297386" cy="707886"/>
          </a:xfrm>
          <a:prstGeom prst="rect">
            <a:avLst/>
          </a:prstGeom>
          <a:noFill/>
        </p:spPr>
        <p:txBody>
          <a:bodyPr wrap="square" rtlCol="0">
            <a:spAutoFit/>
          </a:bodyPr>
          <a:lstStyle/>
          <a:p>
            <a:pPr algn="ctr"/>
            <a:r>
              <a:rPr lang="en-US" sz="2000" b="1"/>
              <a:t>Create Announcement Modal</a:t>
            </a:r>
          </a:p>
        </p:txBody>
      </p:sp>
      <p:sp>
        <p:nvSpPr>
          <p:cNvPr id="33" name="AutoShape 2">
            <a:extLst>
              <a:ext uri="{FF2B5EF4-FFF2-40B4-BE49-F238E27FC236}">
                <a16:creationId xmlns:a16="http://schemas.microsoft.com/office/drawing/2014/main" id="{A1BBE19B-72CD-2097-218D-C7F5571CC764}"/>
              </a:ext>
            </a:extLst>
          </p:cNvPr>
          <p:cNvSpPr>
            <a:spLocks noChangeAspect="1" noChangeArrowheads="1"/>
          </p:cNvSpPr>
          <p:nvPr/>
        </p:nvSpPr>
        <p:spPr bwMode="auto">
          <a:xfrm>
            <a:off x="18622358" y="2045475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TextBox 33">
            <a:extLst>
              <a:ext uri="{FF2B5EF4-FFF2-40B4-BE49-F238E27FC236}">
                <a16:creationId xmlns:a16="http://schemas.microsoft.com/office/drawing/2014/main" id="{56512C54-81F9-FF91-45AA-3F8B22615C21}"/>
              </a:ext>
            </a:extLst>
          </p:cNvPr>
          <p:cNvSpPr txBox="1"/>
          <p:nvPr/>
        </p:nvSpPr>
        <p:spPr>
          <a:xfrm>
            <a:off x="29085045" y="24653224"/>
            <a:ext cx="3297386" cy="707886"/>
          </a:xfrm>
          <a:prstGeom prst="rect">
            <a:avLst/>
          </a:prstGeom>
          <a:noFill/>
        </p:spPr>
        <p:txBody>
          <a:bodyPr wrap="square" rtlCol="0">
            <a:spAutoFit/>
          </a:bodyPr>
          <a:lstStyle/>
          <a:p>
            <a:pPr algn="ctr"/>
            <a:r>
              <a:rPr lang="en-US" sz="2000" b="1"/>
              <a:t>Expand Announcement Modal</a:t>
            </a:r>
          </a:p>
        </p:txBody>
      </p:sp>
      <p:sp>
        <p:nvSpPr>
          <p:cNvPr id="37" name="AutoShape 2">
            <a:extLst>
              <a:ext uri="{FF2B5EF4-FFF2-40B4-BE49-F238E27FC236}">
                <a16:creationId xmlns:a16="http://schemas.microsoft.com/office/drawing/2014/main" id="{18799221-AB43-8FE9-908D-A620B499F6B6}"/>
              </a:ext>
            </a:extLst>
          </p:cNvPr>
          <p:cNvSpPr>
            <a:spLocks noChangeAspect="1" noChangeArrowheads="1"/>
          </p:cNvSpPr>
          <p:nvPr/>
        </p:nvSpPr>
        <p:spPr bwMode="auto">
          <a:xfrm>
            <a:off x="25668277" y="1776359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TextBox 35">
            <a:extLst>
              <a:ext uri="{FF2B5EF4-FFF2-40B4-BE49-F238E27FC236}">
                <a16:creationId xmlns:a16="http://schemas.microsoft.com/office/drawing/2014/main" id="{7DC67E2C-20D0-7C15-D846-9F1D4C0D5161}"/>
              </a:ext>
            </a:extLst>
          </p:cNvPr>
          <p:cNvSpPr txBox="1"/>
          <p:nvPr/>
        </p:nvSpPr>
        <p:spPr>
          <a:xfrm>
            <a:off x="11644922" y="22454817"/>
            <a:ext cx="9603209" cy="9325630"/>
          </a:xfrm>
          <a:prstGeom prst="rect">
            <a:avLst/>
          </a:prstGeom>
          <a:noFill/>
        </p:spPr>
        <p:txBody>
          <a:bodyPr wrap="square" lIns="91440" tIns="45720" rIns="91440" bIns="45720" rtlCol="0" anchor="t">
            <a:spAutoFit/>
          </a:bodyPr>
          <a:lstStyle/>
          <a:p>
            <a:pPr marL="457200" indent="-457200">
              <a:spcBef>
                <a:spcPts val="2000"/>
              </a:spcBef>
              <a:buClr>
                <a:srgbClr val="C00000"/>
              </a:buClr>
              <a:buFont typeface="Arial" panose="020B0604020202020204" pitchFamily="34" charset="0"/>
              <a:buChar char="•"/>
            </a:pPr>
            <a:r>
              <a:rPr lang="en-US" sz="3000">
                <a:latin typeface="Times New Roman"/>
                <a:cs typeface="Times New Roman"/>
              </a:rPr>
              <a:t>The goal of the Announcements Page was to allow anyone to display messages related to upcoming events, mandatory meetings, updates within the fraternity, etc.</a:t>
            </a:r>
            <a:endParaRPr lang="en-US"/>
          </a:p>
          <a:p>
            <a:pPr marL="457200" indent="-457200">
              <a:spcBef>
                <a:spcPts val="2000"/>
              </a:spcBef>
              <a:buClr>
                <a:srgbClr val="C00000"/>
              </a:buClr>
              <a:buFont typeface="Arial" panose="020B0604020202020204" pitchFamily="34" charset="0"/>
              <a:buChar char="•"/>
            </a:pPr>
            <a:r>
              <a:rPr lang="en-US" sz="3000">
                <a:latin typeface="Times New Roman"/>
                <a:cs typeface="Times New Roman"/>
              </a:rPr>
              <a:t>The page when opened, displays all the messages that have been created in the past, each in their own announcement box. Currently, the screen is using a dummy data file for inputs.</a:t>
            </a:r>
          </a:p>
          <a:p>
            <a:pPr marL="457200" indent="-457200">
              <a:spcBef>
                <a:spcPts val="2000"/>
              </a:spcBef>
              <a:buClr>
                <a:srgbClr val="C00000"/>
              </a:buClr>
              <a:buFont typeface="Arial" panose="020B0604020202020204" pitchFamily="34" charset="0"/>
              <a:buChar char="•"/>
            </a:pPr>
            <a:r>
              <a:rPr lang="en-US" sz="3000">
                <a:latin typeface="Times New Roman"/>
                <a:cs typeface="Times New Roman"/>
              </a:rPr>
              <a:t>Also on the page is a button “Create New Announcement” which upon clicking opens a modal. The modal has bars which allow the user to enter information for “Title”, “Author”, “Date” (prefilled), and “Announcement”.</a:t>
            </a:r>
          </a:p>
          <a:p>
            <a:pPr marL="457200" indent="-457200">
              <a:spcBef>
                <a:spcPts val="2000"/>
              </a:spcBef>
              <a:buClr>
                <a:srgbClr val="C00000"/>
              </a:buClr>
              <a:buFont typeface="Arial" panose="020B0604020202020204" pitchFamily="34" charset="0"/>
              <a:buChar char="•"/>
            </a:pPr>
            <a:r>
              <a:rPr lang="en-US" sz="3000">
                <a:latin typeface="Times New Roman"/>
                <a:cs typeface="Times New Roman"/>
              </a:rPr>
              <a:t>Within each announcement box are two buttons, “Delete” and “Expand”. The “Delete” button removes the selected message from the screen, however the message will still be stored in the backend. The “Expand” button opens a modal which shows all the data of the message. The container for the announcement is scrollable, but the “Expand” button allows for easier viewing.</a:t>
            </a:r>
          </a:p>
        </p:txBody>
      </p:sp>
      <p:pic>
        <p:nvPicPr>
          <p:cNvPr id="40" name="Picture 39" descr="A screenshot of a phone&#10;&#10;Description automatically generated">
            <a:extLst>
              <a:ext uri="{FF2B5EF4-FFF2-40B4-BE49-F238E27FC236}">
                <a16:creationId xmlns:a16="http://schemas.microsoft.com/office/drawing/2014/main" id="{CF5227D7-B703-7036-341B-9B87BA0E1A8C}"/>
              </a:ext>
            </a:extLst>
          </p:cNvPr>
          <p:cNvPicPr>
            <a:picLocks noChangeAspect="1"/>
          </p:cNvPicPr>
          <p:nvPr/>
        </p:nvPicPr>
        <p:blipFill>
          <a:blip r:embed="rId9"/>
          <a:stretch>
            <a:fillRect/>
          </a:stretch>
        </p:blipFill>
        <p:spPr>
          <a:xfrm>
            <a:off x="18455390" y="14386623"/>
            <a:ext cx="3111900" cy="6674071"/>
          </a:xfrm>
          <a:prstGeom prst="rect">
            <a:avLst/>
          </a:prstGeom>
        </p:spPr>
      </p:pic>
      <p:pic>
        <p:nvPicPr>
          <p:cNvPr id="41" name="Picture 40" descr="A calendar with numbers and a date&#10;&#10;Description automatically generated">
            <a:extLst>
              <a:ext uri="{FF2B5EF4-FFF2-40B4-BE49-F238E27FC236}">
                <a16:creationId xmlns:a16="http://schemas.microsoft.com/office/drawing/2014/main" id="{C4322EA1-8362-1220-EB84-3BFBE144EE93}"/>
              </a:ext>
            </a:extLst>
          </p:cNvPr>
          <p:cNvPicPr>
            <a:picLocks noChangeAspect="1"/>
          </p:cNvPicPr>
          <p:nvPr/>
        </p:nvPicPr>
        <p:blipFill>
          <a:blip r:embed="rId10"/>
          <a:stretch>
            <a:fillRect/>
          </a:stretch>
        </p:blipFill>
        <p:spPr>
          <a:xfrm>
            <a:off x="14997953" y="14396723"/>
            <a:ext cx="3067292" cy="6683640"/>
          </a:xfrm>
          <a:prstGeom prst="rect">
            <a:avLst/>
          </a:prstGeom>
        </p:spPr>
      </p:pic>
      <p:pic>
        <p:nvPicPr>
          <p:cNvPr id="42" name="Picture 41" descr="A screenshot of a phone&#10;&#10;Description automatically generated">
            <a:extLst>
              <a:ext uri="{FF2B5EF4-FFF2-40B4-BE49-F238E27FC236}">
                <a16:creationId xmlns:a16="http://schemas.microsoft.com/office/drawing/2014/main" id="{411DC4CD-C81E-4791-7466-E102FD286F9B}"/>
              </a:ext>
            </a:extLst>
          </p:cNvPr>
          <p:cNvPicPr>
            <a:picLocks noChangeAspect="1"/>
          </p:cNvPicPr>
          <p:nvPr/>
        </p:nvPicPr>
        <p:blipFill>
          <a:blip r:embed="rId11"/>
          <a:stretch>
            <a:fillRect/>
          </a:stretch>
        </p:blipFill>
        <p:spPr>
          <a:xfrm>
            <a:off x="11492005" y="14379027"/>
            <a:ext cx="3077842" cy="6687928"/>
          </a:xfrm>
          <a:prstGeom prst="rect">
            <a:avLst/>
          </a:prstGeom>
        </p:spPr>
      </p:pic>
      <p:sp>
        <p:nvSpPr>
          <p:cNvPr id="43" name="TextBox 42">
            <a:extLst>
              <a:ext uri="{FF2B5EF4-FFF2-40B4-BE49-F238E27FC236}">
                <a16:creationId xmlns:a16="http://schemas.microsoft.com/office/drawing/2014/main" id="{A051621A-E79E-5F6E-15CF-7B079CF46A9E}"/>
              </a:ext>
            </a:extLst>
          </p:cNvPr>
          <p:cNvSpPr txBox="1"/>
          <p:nvPr/>
        </p:nvSpPr>
        <p:spPr>
          <a:xfrm>
            <a:off x="11272625" y="13615239"/>
            <a:ext cx="3297386" cy="707886"/>
          </a:xfrm>
          <a:prstGeom prst="rect">
            <a:avLst/>
          </a:prstGeom>
          <a:noFill/>
        </p:spPr>
        <p:txBody>
          <a:bodyPr wrap="square" lIns="91440" tIns="45720" rIns="91440" bIns="45720" rtlCol="0" anchor="t">
            <a:spAutoFit/>
          </a:bodyPr>
          <a:lstStyle/>
          <a:p>
            <a:pPr algn="ctr"/>
            <a:r>
              <a:rPr lang="en-US" sz="2000" b="1"/>
              <a:t>Calendar Landing Screen</a:t>
            </a:r>
            <a:endParaRPr lang="en-US"/>
          </a:p>
        </p:txBody>
      </p:sp>
      <p:sp>
        <p:nvSpPr>
          <p:cNvPr id="44" name="TextBox 43">
            <a:extLst>
              <a:ext uri="{FF2B5EF4-FFF2-40B4-BE49-F238E27FC236}">
                <a16:creationId xmlns:a16="http://schemas.microsoft.com/office/drawing/2014/main" id="{8D3026A6-3588-D9EC-8C9F-574D0C7636BE}"/>
              </a:ext>
            </a:extLst>
          </p:cNvPr>
          <p:cNvSpPr txBox="1"/>
          <p:nvPr/>
        </p:nvSpPr>
        <p:spPr>
          <a:xfrm>
            <a:off x="18433772" y="13760170"/>
            <a:ext cx="3159364" cy="400110"/>
          </a:xfrm>
          <a:prstGeom prst="rect">
            <a:avLst/>
          </a:prstGeom>
          <a:noFill/>
        </p:spPr>
        <p:txBody>
          <a:bodyPr wrap="square" lIns="91440" tIns="45720" rIns="91440" bIns="45720" rtlCol="0" anchor="t">
            <a:spAutoFit/>
          </a:bodyPr>
          <a:lstStyle/>
          <a:p>
            <a:pPr algn="ctr"/>
            <a:r>
              <a:rPr lang="en-US" sz="2000" b="1"/>
              <a:t>Add Event Screen</a:t>
            </a:r>
            <a:endParaRPr lang="en-US"/>
          </a:p>
        </p:txBody>
      </p:sp>
      <p:sp>
        <p:nvSpPr>
          <p:cNvPr id="45" name="TextBox 44">
            <a:extLst>
              <a:ext uri="{FF2B5EF4-FFF2-40B4-BE49-F238E27FC236}">
                <a16:creationId xmlns:a16="http://schemas.microsoft.com/office/drawing/2014/main" id="{76CFB20D-11FA-4226-3342-F884675A8486}"/>
              </a:ext>
            </a:extLst>
          </p:cNvPr>
          <p:cNvSpPr txBox="1"/>
          <p:nvPr/>
        </p:nvSpPr>
        <p:spPr>
          <a:xfrm>
            <a:off x="14891905" y="13597986"/>
            <a:ext cx="3297386" cy="707886"/>
          </a:xfrm>
          <a:prstGeom prst="rect">
            <a:avLst/>
          </a:prstGeom>
          <a:noFill/>
        </p:spPr>
        <p:txBody>
          <a:bodyPr wrap="square" lIns="91440" tIns="45720" rIns="91440" bIns="45720" rtlCol="0" anchor="t">
            <a:spAutoFit/>
          </a:bodyPr>
          <a:lstStyle/>
          <a:p>
            <a:pPr algn="ctr"/>
            <a:r>
              <a:rPr lang="en-US" sz="2000" b="1"/>
              <a:t>Scrollable Calendar with Marked Dates</a:t>
            </a:r>
          </a:p>
        </p:txBody>
      </p:sp>
      <p:sp>
        <p:nvSpPr>
          <p:cNvPr id="48" name="Text Placeholder 9">
            <a:extLst>
              <a:ext uri="{FF2B5EF4-FFF2-40B4-BE49-F238E27FC236}">
                <a16:creationId xmlns:a16="http://schemas.microsoft.com/office/drawing/2014/main" id="{B101EB67-9811-9220-F79E-BB8836FFFAA2}"/>
              </a:ext>
            </a:extLst>
          </p:cNvPr>
          <p:cNvSpPr txBox="1">
            <a:spLocks/>
          </p:cNvSpPr>
          <p:nvPr/>
        </p:nvSpPr>
        <p:spPr>
          <a:xfrm>
            <a:off x="11495451" y="6303411"/>
            <a:ext cx="10018811" cy="7232727"/>
          </a:xfrm>
          <a:prstGeom prst="rect">
            <a:avLst/>
          </a:prstGeom>
        </p:spPr>
        <p:txBody>
          <a:bodyPr vert="horz" wrap="square" lIns="228589" tIns="228589" rIns="228589" bIns="228589" rtlCol="0" anchor="t" anchorCtr="0">
            <a:spAutoFit/>
          </a:bodyPr>
          <a:lstStyle>
            <a:lvl1pPr marL="0" indent="0" algn="l" defTabSz="2194560" rtl="0" eaLnBrk="1" latinLnBrk="0" hangingPunct="1">
              <a:spcBef>
                <a:spcPts val="4800"/>
              </a:spcBef>
              <a:spcAft>
                <a:spcPts val="0"/>
              </a:spcAft>
              <a:buClr>
                <a:schemeClr val="accent1"/>
              </a:buClr>
              <a:buFont typeface="Wingdings 3" charset="2"/>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2194560" rtl="0" eaLnBrk="1" latinLnBrk="0" hangingPunct="1">
              <a:spcBef>
                <a:spcPts val="4800"/>
              </a:spcBef>
              <a:spcAft>
                <a:spcPts val="0"/>
              </a:spcAft>
              <a:buClr>
                <a:schemeClr val="accent1"/>
              </a:buClr>
              <a:buFont typeface="Wingdings 3" charset="2"/>
              <a:buChar char=""/>
              <a:defRPr sz="2500" kern="1200">
                <a:solidFill>
                  <a:schemeClr val="tx1">
                    <a:lumMod val="75000"/>
                    <a:lumOff val="25000"/>
                  </a:schemeClr>
                </a:solidFill>
                <a:latin typeface="Trebuchet MS" pitchFamily="34" charset="0"/>
                <a:ea typeface="+mn-ea"/>
                <a:cs typeface="+mn-cs"/>
              </a:defRPr>
            </a:lvl2pPr>
            <a:lvl3pPr marL="2057297" indent="-571471" algn="l" defTabSz="2194560" rtl="0" eaLnBrk="1" latinLnBrk="0" hangingPunct="1">
              <a:spcBef>
                <a:spcPts val="4800"/>
              </a:spcBef>
              <a:spcAft>
                <a:spcPts val="0"/>
              </a:spcAft>
              <a:buClr>
                <a:schemeClr val="accent1"/>
              </a:buClr>
              <a:buFont typeface="Wingdings 3" charset="2"/>
              <a:buChar char=""/>
              <a:defRPr sz="2500" kern="1200">
                <a:solidFill>
                  <a:schemeClr val="tx1">
                    <a:lumMod val="75000"/>
                    <a:lumOff val="25000"/>
                  </a:schemeClr>
                </a:solidFill>
                <a:latin typeface="Trebuchet MS" pitchFamily="34" charset="0"/>
                <a:ea typeface="+mn-ea"/>
                <a:cs typeface="+mn-cs"/>
              </a:defRPr>
            </a:lvl3pPr>
            <a:lvl4pPr marL="2685916" indent="-628619" algn="l" defTabSz="2194560" rtl="0" eaLnBrk="1" latinLnBrk="0" hangingPunct="1">
              <a:spcBef>
                <a:spcPts val="4800"/>
              </a:spcBef>
              <a:spcAft>
                <a:spcPts val="0"/>
              </a:spcAft>
              <a:buClr>
                <a:schemeClr val="accent1"/>
              </a:buClr>
              <a:buFont typeface="Wingdings 3" charset="2"/>
              <a:buChar char=""/>
              <a:defRPr sz="2500" kern="1200">
                <a:solidFill>
                  <a:schemeClr val="tx1">
                    <a:lumMod val="75000"/>
                    <a:lumOff val="25000"/>
                  </a:schemeClr>
                </a:solidFill>
                <a:latin typeface="Trebuchet MS" pitchFamily="34" charset="0"/>
                <a:ea typeface="+mn-ea"/>
                <a:cs typeface="+mn-cs"/>
              </a:defRPr>
            </a:lvl4pPr>
            <a:lvl5pPr marL="3143093" indent="-457177" algn="l" defTabSz="2194560" rtl="0" eaLnBrk="1" latinLnBrk="0" hangingPunct="1">
              <a:spcBef>
                <a:spcPts val="4800"/>
              </a:spcBef>
              <a:spcAft>
                <a:spcPts val="0"/>
              </a:spcAft>
              <a:buClr>
                <a:schemeClr val="accent1"/>
              </a:buClr>
              <a:buFont typeface="Wingdings 3" charset="2"/>
              <a:buChar char=""/>
              <a:defRPr sz="2500" kern="1200">
                <a:solidFill>
                  <a:schemeClr val="tx1">
                    <a:lumMod val="75000"/>
                    <a:lumOff val="25000"/>
                  </a:schemeClr>
                </a:solidFill>
                <a:latin typeface="Trebuchet MS" pitchFamily="34" charset="0"/>
                <a:ea typeface="+mn-ea"/>
                <a:cs typeface="+mn-cs"/>
              </a:defRPr>
            </a:lvl5pPr>
            <a:lvl6pPr marL="1207008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9pPr>
          </a:lstStyle>
          <a:p>
            <a:pPr marL="457200" indent="-457200">
              <a:spcBef>
                <a:spcPts val="2000"/>
              </a:spcBef>
              <a:buFont typeface="Arial" charset="2"/>
              <a:buChar char="•"/>
            </a:pPr>
            <a:r>
              <a:rPr lang="en-US" sz="3000">
                <a:solidFill>
                  <a:schemeClr val="tx1"/>
                </a:solidFill>
                <a:latin typeface="Times New Roman"/>
                <a:cs typeface="Times New Roman"/>
              </a:rPr>
              <a:t>The initial calendar configuration was derived from Wix's open source react native library, which had some calendar UIs to choose from</a:t>
            </a:r>
          </a:p>
          <a:p>
            <a:pPr marL="457200" indent="-457200">
              <a:spcBef>
                <a:spcPts val="2000"/>
              </a:spcBef>
              <a:buFont typeface="Arial" charset="2"/>
              <a:buChar char="•"/>
            </a:pPr>
            <a:r>
              <a:rPr lang="en-US" sz="3000">
                <a:solidFill>
                  <a:schemeClr val="tx1"/>
                </a:solidFill>
                <a:latin typeface="Times New Roman"/>
                <a:cs typeface="Times New Roman"/>
              </a:rPr>
              <a:t>We built upon the scrollable calendar feature by embedding into the top of the screen, in a place where it can be conveniently accessed. It features marked dates so users know which days have an event.</a:t>
            </a:r>
            <a:endParaRPr lang="en-US" sz="3000">
              <a:solidFill>
                <a:schemeClr val="tx1"/>
              </a:solidFill>
            </a:endParaRPr>
          </a:p>
          <a:p>
            <a:pPr marL="457200" indent="-457200">
              <a:spcBef>
                <a:spcPts val="2000"/>
              </a:spcBef>
              <a:buFont typeface="Arial" charset="2"/>
              <a:buChar char="•"/>
            </a:pPr>
            <a:r>
              <a:rPr lang="en-US" sz="3000">
                <a:solidFill>
                  <a:schemeClr val="tx1"/>
                </a:solidFill>
                <a:latin typeface="Times New Roman"/>
                <a:cs typeface="Times New Roman"/>
              </a:rPr>
              <a:t>The remainder of the screen is an agenda-style event layout, where each event over the next week is displayed, and the user can scroll down to see further dates.</a:t>
            </a:r>
            <a:endParaRPr lang="en-US" sz="3000">
              <a:solidFill>
                <a:schemeClr val="tx1"/>
              </a:solidFill>
            </a:endParaRPr>
          </a:p>
          <a:p>
            <a:pPr marL="457200" indent="-457200">
              <a:spcBef>
                <a:spcPts val="2000"/>
              </a:spcBef>
              <a:buFont typeface="Arial" charset="2"/>
              <a:buChar char="•"/>
            </a:pPr>
            <a:r>
              <a:rPr lang="en-US" sz="3000">
                <a:solidFill>
                  <a:schemeClr val="tx1"/>
                </a:solidFill>
                <a:latin typeface="Times New Roman"/>
                <a:cs typeface="Times New Roman"/>
              </a:rPr>
              <a:t>The add event tab allows convenient area for users to add an event to the calendar, with in-text-box instructions to make the user experience easier.</a:t>
            </a:r>
            <a:endParaRPr lang="en-US" sz="3000">
              <a:solidFill>
                <a:schemeClr val="tx1"/>
              </a:solidFill>
            </a:endParaRPr>
          </a:p>
        </p:txBody>
      </p:sp>
      <p:sp>
        <p:nvSpPr>
          <p:cNvPr id="49" name="TextBox 48">
            <a:extLst>
              <a:ext uri="{FF2B5EF4-FFF2-40B4-BE49-F238E27FC236}">
                <a16:creationId xmlns:a16="http://schemas.microsoft.com/office/drawing/2014/main" id="{E80C9CB4-D5F2-9FA3-EB24-5D9F052D44B1}"/>
              </a:ext>
            </a:extLst>
          </p:cNvPr>
          <p:cNvSpPr txBox="1"/>
          <p:nvPr/>
        </p:nvSpPr>
        <p:spPr>
          <a:xfrm>
            <a:off x="22675602" y="5539545"/>
            <a:ext cx="9556954"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700" b="1">
                <a:solidFill>
                  <a:srgbClr val="495526"/>
                </a:solidFill>
              </a:rPr>
              <a:t>                    </a:t>
            </a:r>
            <a:r>
              <a:rPr lang="en-US" sz="3700" b="1" u="sng">
                <a:solidFill>
                  <a:srgbClr val="495526"/>
                </a:solidFill>
              </a:rPr>
              <a:t>Driver Page Results</a:t>
            </a:r>
            <a:endParaRPr lang="en-US" b="1">
              <a:solidFill>
                <a:srgbClr val="495526"/>
              </a:solidFill>
            </a:endParaRPr>
          </a:p>
        </p:txBody>
      </p:sp>
      <p:sp>
        <p:nvSpPr>
          <p:cNvPr id="51" name="Text Placeholder 50">
            <a:extLst>
              <a:ext uri="{FF2B5EF4-FFF2-40B4-BE49-F238E27FC236}">
                <a16:creationId xmlns:a16="http://schemas.microsoft.com/office/drawing/2014/main" id="{82F83413-53AB-5CCA-C1EF-1D485C200B98}"/>
              </a:ext>
            </a:extLst>
          </p:cNvPr>
          <p:cNvSpPr>
            <a:spLocks noGrp="1"/>
          </p:cNvSpPr>
          <p:nvPr>
            <p:ph type="body" sz="quarter" idx="10"/>
          </p:nvPr>
        </p:nvSpPr>
        <p:spPr>
          <a:xfrm>
            <a:off x="459674" y="6378481"/>
            <a:ext cx="10056813" cy="6463286"/>
          </a:xfrm>
        </p:spPr>
        <p:txBody>
          <a:bodyPr/>
          <a:lstStyle/>
          <a:p>
            <a:r>
              <a:rPr lang="en-US" sz="3000" b="0" i="0">
                <a:solidFill>
                  <a:schemeClr val="tx1"/>
                </a:solidFill>
                <a:effectLst/>
              </a:rPr>
              <a:t>The Lambda Chi Alpha fraternity currently uses many different applications including, but not limited to Messenger, Gmail, Phone Messaging, and Google Calendar to organize its affairs. This includes releasing Google forms, announcements, upcoming events, and general communication, all split into different apps, mixed with personal communications as well. With </a:t>
            </a:r>
            <a:r>
              <a:rPr lang="en-US" sz="3000" b="0" i="0" err="1">
                <a:solidFill>
                  <a:schemeClr val="tx1"/>
                </a:solidFill>
                <a:effectLst/>
              </a:rPr>
              <a:t>LambdaHub</a:t>
            </a:r>
            <a:r>
              <a:rPr lang="en-US" sz="3000" b="0" i="0">
                <a:solidFill>
                  <a:schemeClr val="tx1"/>
                </a:solidFill>
                <a:effectLst/>
              </a:rPr>
              <a:t>, we aim to consolidate these platforms into one, streamlined and easy-to-use environment that will reduce confusion and vastly improve communication within the fraternity. The officers of the fraternity will be granted admin access to the app, giving them the access to add personalized announcements, and calendar events, and grant privileges to other members within the app. </a:t>
            </a:r>
            <a:endParaRPr lang="en-US" sz="3000">
              <a:solidFill>
                <a:schemeClr val="tx1"/>
              </a:solidFill>
            </a:endParaRPr>
          </a:p>
        </p:txBody>
      </p:sp>
      <p:sp>
        <p:nvSpPr>
          <p:cNvPr id="54" name="Text Placeholder 9">
            <a:extLst>
              <a:ext uri="{FF2B5EF4-FFF2-40B4-BE49-F238E27FC236}">
                <a16:creationId xmlns:a16="http://schemas.microsoft.com/office/drawing/2014/main" id="{C7B3A8B3-9751-4F4D-761E-B439DEC1BC75}"/>
              </a:ext>
            </a:extLst>
          </p:cNvPr>
          <p:cNvSpPr txBox="1">
            <a:spLocks/>
          </p:cNvSpPr>
          <p:nvPr/>
        </p:nvSpPr>
        <p:spPr>
          <a:xfrm>
            <a:off x="22380702" y="6303411"/>
            <a:ext cx="10018811" cy="11028638"/>
          </a:xfrm>
          <a:prstGeom prst="rect">
            <a:avLst/>
          </a:prstGeom>
        </p:spPr>
        <p:txBody>
          <a:bodyPr vert="horz" wrap="square" lIns="228589" tIns="228589" rIns="228589" bIns="228589" rtlCol="0" anchor="t" anchorCtr="0">
            <a:spAutoFit/>
          </a:bodyPr>
          <a:lstStyle>
            <a:lvl1pPr marL="0" indent="0" algn="l" defTabSz="2194560" rtl="0" eaLnBrk="1" latinLnBrk="0" hangingPunct="1">
              <a:spcBef>
                <a:spcPts val="4800"/>
              </a:spcBef>
              <a:spcAft>
                <a:spcPts val="0"/>
              </a:spcAft>
              <a:buClr>
                <a:schemeClr val="accent1"/>
              </a:buClr>
              <a:buFont typeface="Wingdings 3" charset="2"/>
              <a:buNone/>
              <a:defRPr sz="2400" kern="1200">
                <a:solidFill>
                  <a:schemeClr val="accent5">
                    <a:lumMod val="50000"/>
                  </a:schemeClr>
                </a:solidFill>
                <a:latin typeface="Times New Roman" pitchFamily="18" charset="0"/>
                <a:ea typeface="+mn-ea"/>
                <a:cs typeface="Times New Roman" pitchFamily="18" charset="0"/>
              </a:defRPr>
            </a:lvl1pPr>
            <a:lvl2pPr marL="1485825" indent="-571471" algn="l" defTabSz="2194560" rtl="0" eaLnBrk="1" latinLnBrk="0" hangingPunct="1">
              <a:spcBef>
                <a:spcPts val="4800"/>
              </a:spcBef>
              <a:spcAft>
                <a:spcPts val="0"/>
              </a:spcAft>
              <a:buClr>
                <a:schemeClr val="accent1"/>
              </a:buClr>
              <a:buFont typeface="Wingdings 3" charset="2"/>
              <a:buChar char=""/>
              <a:defRPr sz="2500" kern="1200">
                <a:solidFill>
                  <a:schemeClr val="tx1">
                    <a:lumMod val="75000"/>
                    <a:lumOff val="25000"/>
                  </a:schemeClr>
                </a:solidFill>
                <a:latin typeface="Trebuchet MS" pitchFamily="34" charset="0"/>
                <a:ea typeface="+mn-ea"/>
                <a:cs typeface="+mn-cs"/>
              </a:defRPr>
            </a:lvl2pPr>
            <a:lvl3pPr marL="2057297" indent="-571471" algn="l" defTabSz="2194560" rtl="0" eaLnBrk="1" latinLnBrk="0" hangingPunct="1">
              <a:spcBef>
                <a:spcPts val="4800"/>
              </a:spcBef>
              <a:spcAft>
                <a:spcPts val="0"/>
              </a:spcAft>
              <a:buClr>
                <a:schemeClr val="accent1"/>
              </a:buClr>
              <a:buFont typeface="Wingdings 3" charset="2"/>
              <a:buChar char=""/>
              <a:defRPr sz="2500" kern="1200">
                <a:solidFill>
                  <a:schemeClr val="tx1">
                    <a:lumMod val="75000"/>
                    <a:lumOff val="25000"/>
                  </a:schemeClr>
                </a:solidFill>
                <a:latin typeface="Trebuchet MS" pitchFamily="34" charset="0"/>
                <a:ea typeface="+mn-ea"/>
                <a:cs typeface="+mn-cs"/>
              </a:defRPr>
            </a:lvl3pPr>
            <a:lvl4pPr marL="2685916" indent="-628619" algn="l" defTabSz="2194560" rtl="0" eaLnBrk="1" latinLnBrk="0" hangingPunct="1">
              <a:spcBef>
                <a:spcPts val="4800"/>
              </a:spcBef>
              <a:spcAft>
                <a:spcPts val="0"/>
              </a:spcAft>
              <a:buClr>
                <a:schemeClr val="accent1"/>
              </a:buClr>
              <a:buFont typeface="Wingdings 3" charset="2"/>
              <a:buChar char=""/>
              <a:defRPr sz="2500" kern="1200">
                <a:solidFill>
                  <a:schemeClr val="tx1">
                    <a:lumMod val="75000"/>
                    <a:lumOff val="25000"/>
                  </a:schemeClr>
                </a:solidFill>
                <a:latin typeface="Trebuchet MS" pitchFamily="34" charset="0"/>
                <a:ea typeface="+mn-ea"/>
                <a:cs typeface="+mn-cs"/>
              </a:defRPr>
            </a:lvl4pPr>
            <a:lvl5pPr marL="3143093" indent="-457177" algn="l" defTabSz="2194560" rtl="0" eaLnBrk="1" latinLnBrk="0" hangingPunct="1">
              <a:spcBef>
                <a:spcPts val="4800"/>
              </a:spcBef>
              <a:spcAft>
                <a:spcPts val="0"/>
              </a:spcAft>
              <a:buClr>
                <a:schemeClr val="accent1"/>
              </a:buClr>
              <a:buFont typeface="Wingdings 3" charset="2"/>
              <a:buChar char=""/>
              <a:defRPr sz="2500" kern="1200">
                <a:solidFill>
                  <a:schemeClr val="tx1">
                    <a:lumMod val="75000"/>
                    <a:lumOff val="25000"/>
                  </a:schemeClr>
                </a:solidFill>
                <a:latin typeface="Trebuchet MS" pitchFamily="34" charset="0"/>
                <a:ea typeface="+mn-ea"/>
                <a:cs typeface="+mn-cs"/>
              </a:defRPr>
            </a:lvl5pPr>
            <a:lvl6pPr marL="1207008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6pPr>
            <a:lvl7pPr marL="1426464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7pPr>
            <a:lvl8pPr marL="1645920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8pPr>
            <a:lvl9pPr marL="18653760" indent="-1097280" algn="l" defTabSz="2194560" rtl="0" eaLnBrk="1" latinLnBrk="0" hangingPunct="1">
              <a:spcBef>
                <a:spcPts val="4800"/>
              </a:spcBef>
              <a:spcAft>
                <a:spcPts val="0"/>
              </a:spcAft>
              <a:buClr>
                <a:schemeClr val="accent1"/>
              </a:buClr>
              <a:buFont typeface="Wingdings 3" charset="2"/>
              <a:buChar char=""/>
              <a:defRPr sz="5760" kern="1200">
                <a:solidFill>
                  <a:schemeClr val="tx1">
                    <a:lumMod val="75000"/>
                    <a:lumOff val="25000"/>
                  </a:schemeClr>
                </a:solidFill>
                <a:latin typeface="+mn-lt"/>
                <a:ea typeface="+mn-ea"/>
                <a:cs typeface="+mn-cs"/>
              </a:defRPr>
            </a:lvl9pPr>
          </a:lstStyle>
          <a:p>
            <a:pPr marL="457200" indent="-457200">
              <a:spcBef>
                <a:spcPts val="2000"/>
              </a:spcBef>
              <a:buFont typeface="Arial" charset="2"/>
              <a:buChar char="•"/>
            </a:pPr>
            <a:r>
              <a:rPr lang="en-US" sz="3000">
                <a:solidFill>
                  <a:schemeClr val="tx1"/>
                </a:solidFill>
                <a:latin typeface="Times New Roman"/>
                <a:cs typeface="Times New Roman"/>
              </a:rPr>
              <a:t>The initial vision for the driver page was to have a queue of rides that users create and that are managed by a superuser.</a:t>
            </a:r>
          </a:p>
          <a:p>
            <a:pPr marL="457200" indent="-457200">
              <a:spcBef>
                <a:spcPts val="2000"/>
              </a:spcBef>
              <a:buFont typeface="Arial" charset="2"/>
              <a:buChar char="•"/>
            </a:pPr>
            <a:r>
              <a:rPr lang="en-US" sz="3000">
                <a:solidFill>
                  <a:schemeClr val="tx1"/>
                </a:solidFill>
                <a:latin typeface="Times New Roman"/>
                <a:cs typeface="Times New Roman"/>
              </a:rPr>
              <a:t>When the user click the "Create Ride" button a modal pops up that has multiple character fields for them to input their information into.</a:t>
            </a:r>
          </a:p>
          <a:p>
            <a:pPr marL="457200" indent="-457200">
              <a:spcBef>
                <a:spcPts val="2000"/>
              </a:spcBef>
              <a:buFont typeface="Arial" charset="2"/>
              <a:buChar char="•"/>
            </a:pPr>
            <a:r>
              <a:rPr lang="en-US" sz="3000">
                <a:solidFill>
                  <a:schemeClr val="tx1"/>
                </a:solidFill>
                <a:latin typeface="Times New Roman"/>
                <a:cs typeface="Times New Roman"/>
              </a:rPr>
              <a:t>In the "Create Ride" modal there is a check field that the user can click if their ride is an emergency. When an emergency ride is created it will be displayed as red.</a:t>
            </a:r>
            <a:endParaRPr lang="en-US" sz="3000">
              <a:solidFill>
                <a:schemeClr val="tx1"/>
              </a:solidFill>
            </a:endParaRPr>
          </a:p>
          <a:p>
            <a:pPr marL="457200" indent="-457200">
              <a:spcBef>
                <a:spcPts val="2000"/>
              </a:spcBef>
              <a:buFont typeface="Arial" charset="2"/>
              <a:buChar char="•"/>
            </a:pPr>
            <a:r>
              <a:rPr lang="en-US" sz="3000">
                <a:solidFill>
                  <a:schemeClr val="tx1"/>
                </a:solidFill>
                <a:latin typeface="Times New Roman"/>
                <a:cs typeface="Times New Roman"/>
              </a:rPr>
              <a:t>Lastly, the "Complete Ride" pops off the oldest ride in the list, this can be changed later to be a swiping feature instead so that you can choose which ride to complete.</a:t>
            </a:r>
            <a:endParaRPr lang="en-US" sz="3000">
              <a:solidFill>
                <a:schemeClr val="tx1"/>
              </a:solidFill>
            </a:endParaRPr>
          </a:p>
          <a:p>
            <a:pPr marL="457200" indent="-457200">
              <a:spcBef>
                <a:spcPts val="2000"/>
              </a:spcBef>
              <a:buFont typeface="Arial" charset="2"/>
              <a:buChar char="•"/>
            </a:pPr>
            <a:r>
              <a:rPr lang="en-US" sz="3000">
                <a:solidFill>
                  <a:schemeClr val="tx1"/>
                </a:solidFill>
                <a:latin typeface="Times New Roman"/>
                <a:cs typeface="Times New Roman"/>
              </a:rPr>
              <a:t>Each of these requests take the custom primary key "identifier" that each ride object has. The list is sorted by this identifier and allows for easy access.</a:t>
            </a:r>
            <a:endParaRPr lang="en-US" sz="3000">
              <a:solidFill>
                <a:schemeClr val="tx1"/>
              </a:solidFill>
            </a:endParaRPr>
          </a:p>
          <a:p>
            <a:pPr marL="457200" indent="-457200">
              <a:spcBef>
                <a:spcPts val="2000"/>
              </a:spcBef>
              <a:buFont typeface="Arial" charset="2"/>
              <a:buChar char="•"/>
            </a:pPr>
            <a:endParaRPr lang="en-US" sz="3000">
              <a:solidFill>
                <a:schemeClr val="tx1"/>
              </a:solidFill>
            </a:endParaRPr>
          </a:p>
          <a:p>
            <a:pPr marL="457200" indent="-457200">
              <a:spcBef>
                <a:spcPts val="2000"/>
              </a:spcBef>
              <a:buFont typeface="Arial" charset="2"/>
              <a:buChar char="•"/>
            </a:pPr>
            <a:endParaRPr lang="en-US" sz="3000">
              <a:solidFill>
                <a:schemeClr val="tx1"/>
              </a:solidFill>
            </a:endParaRPr>
          </a:p>
          <a:p>
            <a:pPr marL="457200" indent="-457200">
              <a:spcBef>
                <a:spcPts val="2000"/>
              </a:spcBef>
              <a:buFont typeface="Arial" charset="2"/>
              <a:buChar char="•"/>
            </a:pPr>
            <a:endParaRPr lang="en-US" sz="3000">
              <a:solidFill>
                <a:schemeClr val="tx1"/>
              </a:solidFill>
            </a:endParaRPr>
          </a:p>
        </p:txBody>
      </p:sp>
      <p:pic>
        <p:nvPicPr>
          <p:cNvPr id="22" name="Picture 21" descr="A qr code with a yellow anchor&#10;&#10;Description automatically generated">
            <a:extLst>
              <a:ext uri="{FF2B5EF4-FFF2-40B4-BE49-F238E27FC236}">
                <a16:creationId xmlns:a16="http://schemas.microsoft.com/office/drawing/2014/main" id="{CA2626C4-BCD9-84A3-C816-00F7B9ABDF7D}"/>
              </a:ext>
            </a:extLst>
          </p:cNvPr>
          <p:cNvPicPr>
            <a:picLocks noChangeAspect="1"/>
          </p:cNvPicPr>
          <p:nvPr/>
        </p:nvPicPr>
        <p:blipFill rotWithShape="1">
          <a:blip r:embed="rId12">
            <a:extLst>
              <a:ext uri="{28A0092B-C50C-407E-A947-70E740481C1C}">
                <a14:useLocalDpi xmlns:a14="http://schemas.microsoft.com/office/drawing/2010/main" val="0"/>
              </a:ext>
            </a:extLst>
          </a:blip>
          <a:srcRect b="20758"/>
          <a:stretch/>
        </p:blipFill>
        <p:spPr>
          <a:xfrm>
            <a:off x="35991280" y="26122128"/>
            <a:ext cx="4923640" cy="5066494"/>
          </a:xfrm>
          <a:prstGeom prst="rect">
            <a:avLst/>
          </a:prstGeom>
        </p:spPr>
      </p:pic>
      <p:pic>
        <p:nvPicPr>
          <p:cNvPr id="59" name="Picture 58" descr="A screenshot of a phone&#10;&#10;Description automatically generated">
            <a:extLst>
              <a:ext uri="{FF2B5EF4-FFF2-40B4-BE49-F238E27FC236}">
                <a16:creationId xmlns:a16="http://schemas.microsoft.com/office/drawing/2014/main" id="{A3BC10E5-BD1C-DD59-CBFC-9C01ED3ACEE9}"/>
              </a:ext>
            </a:extLst>
          </p:cNvPr>
          <p:cNvPicPr>
            <a:picLocks noChangeAspect="1"/>
          </p:cNvPicPr>
          <p:nvPr/>
        </p:nvPicPr>
        <p:blipFill rotWithShape="1">
          <a:blip r:embed="rId13"/>
          <a:srcRect t="7682" b="2036"/>
          <a:stretch/>
        </p:blipFill>
        <p:spPr>
          <a:xfrm>
            <a:off x="28410247" y="15155131"/>
            <a:ext cx="3157533" cy="6123993"/>
          </a:xfrm>
          <a:prstGeom prst="rect">
            <a:avLst/>
          </a:prstGeom>
        </p:spPr>
      </p:pic>
      <p:pic>
        <p:nvPicPr>
          <p:cNvPr id="61" name="Picture 60" descr="A screenshot of a phone&#10;&#10;Description automatically generated">
            <a:extLst>
              <a:ext uri="{FF2B5EF4-FFF2-40B4-BE49-F238E27FC236}">
                <a16:creationId xmlns:a16="http://schemas.microsoft.com/office/drawing/2014/main" id="{ED86E912-0171-2285-3DA3-763DE1A5B7FB}"/>
              </a:ext>
            </a:extLst>
          </p:cNvPr>
          <p:cNvPicPr>
            <a:picLocks noChangeAspect="1"/>
          </p:cNvPicPr>
          <p:nvPr/>
        </p:nvPicPr>
        <p:blipFill rotWithShape="1">
          <a:blip r:embed="rId14"/>
          <a:srcRect t="8023" r="1070" b="2314"/>
          <a:stretch/>
        </p:blipFill>
        <p:spPr>
          <a:xfrm>
            <a:off x="23373179" y="15187668"/>
            <a:ext cx="3187439" cy="6024345"/>
          </a:xfrm>
          <a:prstGeom prst="rect">
            <a:avLst/>
          </a:prstGeom>
        </p:spPr>
      </p:pic>
    </p:spTree>
    <p:extLst>
      <p:ext uri="{BB962C8B-B14F-4D97-AF65-F5344CB8AC3E}">
        <p14:creationId xmlns:p14="http://schemas.microsoft.com/office/powerpoint/2010/main" val="1343797804"/>
      </p:ext>
    </p:extLst>
  </p:cSld>
  <p:clrMapOvr>
    <a:masterClrMapping/>
  </p:clrMapOvr>
</p:sld>
</file>

<file path=ppt/theme/theme1.xml><?xml version="1.0" encoding="utf-8"?>
<a:theme xmlns:a="http://schemas.openxmlformats.org/drawingml/2006/main" name="36x48-Template-Newfiel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Quick Guides - 4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3 Column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Classic - Wide Cen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5.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56E2AD4A13B44EA254CB48E4CC30C6" ma:contentTypeVersion="3" ma:contentTypeDescription="Create a new document." ma:contentTypeScope="" ma:versionID="f6d5449da37562415d5b6c4da0001f7b">
  <xsd:schema xmlns:xsd="http://www.w3.org/2001/XMLSchema" xmlns:xs="http://www.w3.org/2001/XMLSchema" xmlns:p="http://schemas.microsoft.com/office/2006/metadata/properties" xmlns:ns3="85fcf5b1-f051-4e6b-b807-ff2a2a379039" targetNamespace="http://schemas.microsoft.com/office/2006/metadata/properties" ma:root="true" ma:fieldsID="17880b2f9401d3064ed9166d0a3a5cc7" ns3:_="">
    <xsd:import namespace="85fcf5b1-f051-4e6b-b807-ff2a2a379039"/>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fcf5b1-f051-4e6b-b807-ff2a2a3790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8B9702-8471-49F5-8F7D-114DADFD4370}">
  <ds:schemaRefs>
    <ds:schemaRef ds:uri="85fcf5b1-f051-4e6b-b807-ff2a2a37903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1E684A-A436-4ACA-BD60-EB70BFC0178B}">
  <ds:schemaRefs>
    <ds:schemaRef ds:uri="http://schemas.microsoft.com/sharepoint/v3/contenttype/forms"/>
  </ds:schemaRefs>
</ds:datastoreItem>
</file>

<file path=customXml/itemProps3.xml><?xml version="1.0" encoding="utf-8"?>
<ds:datastoreItem xmlns:ds="http://schemas.openxmlformats.org/officeDocument/2006/customXml" ds:itemID="{42B43824-9FC0-4349-B0B5-EC2B5A71DBAF}">
  <ds:schemaRefs>
    <ds:schemaRef ds:uri="85fcf5b1-f051-4e6b-b807-ff2a2a37903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36x48-Template-V2b</Template>
  <Application>Microsoft Office PowerPoint</Application>
  <PresentationFormat>Custom</PresentationFormat>
  <Slides>1</Slides>
  <Notes>0</Notes>
  <HiddenSlides>0</HiddenSlides>
  <ScaleCrop>false</ScaleCrop>
  <HeadingPairs>
    <vt:vector size="4" baseType="variant">
      <vt:variant>
        <vt:lpstr>Theme</vt:lpstr>
      </vt:variant>
      <vt:variant>
        <vt:i4>5</vt:i4>
      </vt:variant>
      <vt:variant>
        <vt:lpstr>Slide Titles</vt:lpstr>
      </vt:variant>
      <vt:variant>
        <vt:i4>1</vt:i4>
      </vt:variant>
    </vt:vector>
  </HeadingPairs>
  <TitlesOfParts>
    <vt:vector size="6" baseType="lpstr">
      <vt:lpstr>36x48-Template-Newfield</vt:lpstr>
      <vt:lpstr>Without Quick Guides - 4 Columns</vt:lpstr>
      <vt:lpstr>3 Columns</vt:lpstr>
      <vt:lpstr>Classic - Wide Center</vt:lpstr>
      <vt:lpstr>Wisp</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revision>3</cp:revision>
  <dcterms:created xsi:type="dcterms:W3CDTF">2012-02-03T19:11:35Z</dcterms:created>
  <dcterms:modified xsi:type="dcterms:W3CDTF">2024-04-23T18:33:45Z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0x010100DD56E2AD4A13B44EA254CB48E4CC30C6</vt:lpwstr>
  </property>
</Properties>
</file>