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8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6" y="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1DC4F-0A28-43AF-94B9-F0C6591EB8A2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AD7B-1B11-4DA3-AD1D-2CFB63EFAFF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AD7B-1B11-4DA3-AD1D-2CFB63EFAFFA}" type="slidenum">
              <a:rPr lang="it-IT" smtClean="0"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2F465-9915-4241-BD33-808B14A9F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9E91BC-28F6-4569-A15D-DD1C2901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4B1E5C-5BF1-4562-97E7-8809B723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F5F2B4-1C9E-4808-901E-089870CC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BE2FD8-1409-492C-9037-93A89AD2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8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24517-5781-416C-A9DF-3E6ADB6E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137750-625A-40DE-86D7-A09A1485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F1ABF4-66D8-40F5-A525-66AD45A0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9D9D2F-92F1-4B2C-A053-5A52C00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C57A35-E739-4887-B1D5-25EB14E1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2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2860B0-E5D6-4EA4-B840-EF9990DB8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E76A94-207C-4C89-A9F3-983F53BB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FFED99-CEAA-4E0F-A811-02349A8E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1D8F1-057A-41AF-9BA6-8D1F91FE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3A568-29EF-4C94-BE3D-8290B4E7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40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EDE936-2C17-490E-869D-CBC34943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F0E0AC-11A8-4E32-BB73-34909A9A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542F4B-3DD8-4481-B021-80E33920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80ABC8-7009-4F89-B85D-055C9100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B5DD7-250F-4A37-806F-8B73F851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77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E5EFE-D2B0-493D-960F-395B84CB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824096-0B12-4405-B83B-A1DDE99B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DFBDB9-074A-4FB0-B537-9374E159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66EB30-3768-4BB2-B01D-43DCAC47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864AC0-4B2C-4409-B2ED-6C119CB1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8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EBBBF-496F-40E7-ACB5-A137ADA9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1670D3-A0B0-4035-8E07-FE2F7514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AD7A07-6333-44DC-AFC8-D98BC10E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E8716A-5020-4C5C-9B56-49F71F96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117FE-8127-4B3C-BA6E-DE34975F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A35831-7FBF-429D-860F-81FE21F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22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502D4-3AE1-47EA-B1E1-F8DA5258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63A57-3AFC-429F-A6E4-585959A9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F05A16-D9F1-47A0-822F-7A8857F9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5A0141-1A09-4065-9AB8-3EB6BE919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69397C-FCB4-4883-A255-923AC6820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DC7CE0-27B0-4485-918E-9162798B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569731-12EB-4864-ACBD-735B6C27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45B4F6-AF28-4584-A27E-C41A8F4C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6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79311-B876-467D-B1BB-883B6EC5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647D1A-3FDD-4916-92D3-FB981E4B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E3D1F3-B353-4554-91CF-D456B5E2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6277C2-0BF2-4983-9ADF-E3493DC3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69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709894D-0E61-4089-836C-61FFB350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04D4D7-FB6F-4E47-9F53-BFFEFAF3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976D0C-EB36-4622-A2D7-ED39D095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DC8F8-AA60-400C-8879-A67E243C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5B492A-2E3B-4BC3-8A1D-28F723EA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80D107-EB05-44DB-A009-C962B638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F05A6E-B583-4803-B7FF-755EA3E5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EFAA00-EB54-447A-8017-D007E5DC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4D4CD9-6C29-405A-9267-132D8A68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27056-B1DB-4230-9BB4-1869615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E48691-DDB1-46F1-BD7B-E80C2353F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5887D6-C50A-4985-A2B1-9E9B8B35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882EF1-BDD6-416E-95EA-6E76CB92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E95E8A-D20D-49F1-B035-AF30CFC6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15F2A5-FDCE-4365-B310-059FBE58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5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590379-FCDA-4F6E-A72A-39F5E5AB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470D42-255D-4B93-9EAD-C6A01F3F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6BCB-D7C9-4E61-97C8-8ED1FA09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829E-2B0B-4E5A-B64F-33082496B168}" type="datetimeFigureOut">
              <a:rPr lang="it-IT" smtClean="0"/>
              <a:pPr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72D0E6-A38B-41A9-99FE-3ABB3B3EB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311149-1E8D-4561-B81D-B6DBE923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C995-554C-4054-9B32-5EB079EBDD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17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E48FC-C035-48B5-8418-625244E7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27" y="562709"/>
            <a:ext cx="8543925" cy="5501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3200" dirty="0"/>
              <a:t>Obiettivi dello studio:</a:t>
            </a:r>
          </a:p>
          <a:p>
            <a:r>
              <a:rPr lang="it-IT" dirty="0"/>
              <a:t>Valutare lo stato dell’arte nell’utilizzo di sensori termici in allevamento</a:t>
            </a:r>
          </a:p>
          <a:p>
            <a:r>
              <a:rPr lang="it-IT" dirty="0"/>
              <a:t>Definire una procedura ripetibile per l’applicazione di sensori termici nella gestione della mandria</a:t>
            </a:r>
          </a:p>
          <a:p>
            <a:r>
              <a:rPr lang="it-IT" dirty="0"/>
              <a:t>Testare l’uso di termocamera per valutare il livello di pulizia delle vacche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3200" dirty="0"/>
              <a:t>Materiali e metodi:</a:t>
            </a:r>
          </a:p>
          <a:p>
            <a:pPr marL="0" indent="0">
              <a:buNone/>
            </a:pPr>
            <a:r>
              <a:rPr lang="it-IT" dirty="0"/>
              <a:t>Per questo studio ho preso in considerazione 3 stalle diverse, con gestione simile dove ho fatto fotografie termiche e digitali a 20 vacche al giorno per più di 60 giorni, per un totale di circa 1400 fotografie.</a:t>
            </a:r>
          </a:p>
          <a:p>
            <a:pPr marL="0" indent="0">
              <a:buNone/>
            </a:pPr>
            <a:r>
              <a:rPr lang="it-IT" dirty="0"/>
              <a:t>Queste fotografie sono state poi analizzate con software  (</a:t>
            </a:r>
            <a:r>
              <a:rPr lang="it-IT" dirty="0" err="1"/>
              <a:t>Flir</a:t>
            </a:r>
            <a:r>
              <a:rPr lang="it-IT" dirty="0"/>
              <a:t> </a:t>
            </a:r>
            <a:r>
              <a:rPr lang="it-IT" dirty="0" err="1"/>
              <a:t>tools</a:t>
            </a:r>
            <a:r>
              <a:rPr lang="it-IT" dirty="0"/>
              <a:t> e SPIP) e valutate in modo indipendente da 4 operatori su una scala da 0 a 5.</a:t>
            </a:r>
          </a:p>
        </p:txBody>
      </p:sp>
    </p:spTree>
    <p:extLst>
      <p:ext uri="{BB962C8B-B14F-4D97-AF65-F5344CB8AC3E}">
        <p14:creationId xmlns:p14="http://schemas.microsoft.com/office/powerpoint/2010/main" val="121370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38AF037-38C0-4B04-8A8C-2D2910CE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0363" y="3608244"/>
            <a:ext cx="2432168" cy="324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FD7BB3-55F4-4E09-B753-D7AF20150A7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8812" y="3608244"/>
            <a:ext cx="2432168" cy="324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B927D07-9966-4825-B0D8-9E9A2132179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363" y="344978"/>
            <a:ext cx="2430000" cy="324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3DF5EF0-D01D-4941-AD4E-2F953281C49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78812" y="344978"/>
            <a:ext cx="2430000" cy="3240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4667D-0460-46E2-AFC8-73F386F9403B}"/>
              </a:ext>
            </a:extLst>
          </p:cNvPr>
          <p:cNvSpPr txBox="1"/>
          <p:nvPr/>
        </p:nvSpPr>
        <p:spPr>
          <a:xfrm>
            <a:off x="179253" y="0"/>
            <a:ext cx="2339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Immagini RGB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2F349A8-756C-4084-87CE-F607E28CB60F}"/>
              </a:ext>
            </a:extLst>
          </p:cNvPr>
          <p:cNvSpPr txBox="1"/>
          <p:nvPr/>
        </p:nvSpPr>
        <p:spPr>
          <a:xfrm>
            <a:off x="2818150" y="0"/>
            <a:ext cx="232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Immagini termiche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A8871E-6353-4E32-A027-3DACC8456263}"/>
              </a:ext>
            </a:extLst>
          </p:cNvPr>
          <p:cNvSpPr txBox="1"/>
          <p:nvPr/>
        </p:nvSpPr>
        <p:spPr>
          <a:xfrm>
            <a:off x="5471410" y="773724"/>
            <a:ext cx="4152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Il colore del mantello dell’animale non influisce con il lavoro di rilevazione della differenza termica svolto dalla termocamera.</a:t>
            </a:r>
          </a:p>
          <a:p>
            <a:endParaRPr lang="it-IT" sz="2200" dirty="0"/>
          </a:p>
          <a:p>
            <a:r>
              <a:rPr lang="it-IT" sz="2200" dirty="0"/>
              <a:t>Abbiamo due esempi, in alto una vacca molto pulita ed in basso una molto sporca.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077029" y="5326743"/>
            <a:ext cx="1630835" cy="12763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3092450" y="3848100"/>
            <a:ext cx="2727325" cy="14668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V="1">
            <a:off x="3079750" y="6595672"/>
            <a:ext cx="2766414" cy="83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V="1">
            <a:off x="4699000" y="6595672"/>
            <a:ext cx="4474980" cy="210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4699000" y="3852472"/>
            <a:ext cx="4445000" cy="1481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CFD7BB3-55F4-4E09-B753-D7AF20150A7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7264" t="52115" r="26172" b="6708"/>
          <a:stretch>
            <a:fillRect/>
          </a:stretch>
        </p:blipFill>
        <p:spPr>
          <a:xfrm>
            <a:off x="5821069" y="3837483"/>
            <a:ext cx="3337922" cy="275069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6157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154</Words>
  <Application>Microsoft Office PowerPoint</Application>
  <PresentationFormat>A4 (21x29,7 cm)</PresentationFormat>
  <Paragraphs>14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</dc:creator>
  <cp:lastModifiedBy>Andrea Pezzuolo</cp:lastModifiedBy>
  <cp:revision>17</cp:revision>
  <dcterms:created xsi:type="dcterms:W3CDTF">2017-07-07T12:34:56Z</dcterms:created>
  <dcterms:modified xsi:type="dcterms:W3CDTF">2024-01-21T08:58:30Z</dcterms:modified>
</cp:coreProperties>
</file>