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3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76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10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9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5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8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6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7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4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3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81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ndomwalkjm/ghosts-in-the-machine-3d0115c065f6" TargetMode="External"/><Relationship Id="rId2" Type="http://schemas.openxmlformats.org/officeDocument/2006/relationships/hyperlink" Target="https://colab.research.google.com/drive/1ylajmB3ByWG8W7nvRDYTtoTUKnmV0R-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1A0F-66B1-4689-AB28-4B921C47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Computing- Harnessing Superposition and Entanglement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A8F2-3D05-4471-8589-BF9D6D7E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Quantum Computers can do calculations in seconds, that would take binary computers upwards of 30,000 years. </a:t>
            </a:r>
          </a:p>
          <a:p>
            <a:r>
              <a:rPr lang="en-US" dirty="0"/>
              <a:t> Bits are 0,1</a:t>
            </a:r>
          </a:p>
          <a:p>
            <a:r>
              <a:rPr lang="en-US" dirty="0"/>
              <a:t> Quantum Bits are 0,1,or both 0 and 1 simultaneously </a:t>
            </a:r>
          </a:p>
          <a:p>
            <a:r>
              <a:rPr lang="en-US" dirty="0"/>
              <a:t> Quantum Computers are extremely Delicate because the particles quickly decohere when observed or are disturbed. </a:t>
            </a:r>
          </a:p>
          <a:p>
            <a:r>
              <a:rPr lang="en-US" dirty="0"/>
              <a:t> Understanding how entanglement works and how to manipulate entanglement will allow us to control quantum states is a more effective manner. </a:t>
            </a:r>
          </a:p>
          <a:p>
            <a:r>
              <a:rPr lang="en-US" dirty="0"/>
              <a:t> Please feel free to read my code and my blog post</a:t>
            </a:r>
          </a:p>
        </p:txBody>
      </p:sp>
    </p:spTree>
    <p:extLst>
      <p:ext uri="{BB962C8B-B14F-4D97-AF65-F5344CB8AC3E}">
        <p14:creationId xmlns:p14="http://schemas.microsoft.com/office/powerpoint/2010/main" val="185554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C77C-2A99-4DFA-8A37-A1CC1702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36" y="0"/>
            <a:ext cx="9905998" cy="1478570"/>
          </a:xfrm>
        </p:spPr>
        <p:txBody>
          <a:bodyPr/>
          <a:lstStyle/>
          <a:p>
            <a:r>
              <a:rPr lang="en-US"/>
              <a:t>Visualizations that lend credibility to nature entanglement of subatomic particles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D21477-0662-412C-B8DF-A809A6B51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15" y="1694387"/>
            <a:ext cx="6824827" cy="229188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B6B7681-D5ED-49E0-9DDC-5345DF38D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6" y="1245992"/>
            <a:ext cx="3065857" cy="191236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1BEA3A-D38E-415E-8685-71AE74C6E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54" y="4165667"/>
            <a:ext cx="3470073" cy="249493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78406B1-3B8C-4B39-8D26-E5C4A9D2B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290" y="4322364"/>
            <a:ext cx="1858325" cy="19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1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7E2F-BA2D-463F-8FE2-EAEAB271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998D3-CA21-40C2-9D81-F895D1172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6" y="2249487"/>
            <a:ext cx="11265877" cy="354171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https://colab.research.google.com/drive/1ylajmB3ByWG8W7nvRDYTtoTUKnmV0R-W</a:t>
            </a:r>
            <a:endParaRPr lang="en-US" dirty="0"/>
          </a:p>
          <a:p>
            <a:r>
              <a:rPr lang="en-US"/>
              <a:t> </a:t>
            </a:r>
            <a:r>
              <a:rPr lang="en-US">
                <a:hlinkClick r:id="rId3"/>
              </a:rPr>
              <a:t>https://medium.com/@randomwalkjm/ghosts-in-the-machine-3d0115c065f6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89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662</TotalTime>
  <Words>128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Quantum Computing- Harnessing Superposition and Entanglement</vt:lpstr>
      <vt:lpstr>Visualizations that lend credibility to nature entanglement of subatomic particles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Meil</dc:creator>
  <cp:lastModifiedBy>Jason Meil</cp:lastModifiedBy>
  <cp:revision>8</cp:revision>
  <dcterms:created xsi:type="dcterms:W3CDTF">2019-04-25T14:03:00Z</dcterms:created>
  <dcterms:modified xsi:type="dcterms:W3CDTF">2019-04-26T02:18:36Z</dcterms:modified>
</cp:coreProperties>
</file>