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10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9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4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D533-8D71-4EDD-9C7D-8E3B1BF80C5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6532-B95E-477D-BD5D-CC524E5C2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1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lajmB3ByWG8W7nvRDYTtoTUKnmV0R-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medium.com/@randomwalkjm/ghosts-in-the-machine-3d0115c065f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A0F-66B1-4689-AB28-4B921C4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Quantum Computing- Harnessing Superposition and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A8F2-3D05-4471-8589-BF9D6D7E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090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Quantum Computers can do calculations in seconds, that would take binary computers upwards of 30,000 years.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Bits are 0,1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Quantum Bits are 0,1,or both 0 and 1 simultaneously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Quantum Computers are extremely Delicate because the particles quickly decohere when observed or are disturbed.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Understanding how entanglement works and how to manipulate entanglement will allow us to control quantum states is a more effective manner. 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/>
              <a:t>Please feel free to read my code and my blog post</a:t>
            </a:r>
          </a:p>
        </p:txBody>
      </p:sp>
    </p:spTree>
    <p:extLst>
      <p:ext uri="{BB962C8B-B14F-4D97-AF65-F5344CB8AC3E}">
        <p14:creationId xmlns:p14="http://schemas.microsoft.com/office/powerpoint/2010/main" val="185554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77C-2A99-4DFA-8A37-A1CC1702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36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Visualizations that lend credibility to naturAL entanglement of subatomic particles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21477-0662-412C-B8DF-A809A6B5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93" y="1478570"/>
            <a:ext cx="6824827" cy="229188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B6B7681-D5ED-49E0-9DDC-5345DF3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6" y="1245992"/>
            <a:ext cx="3065857" cy="191236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1BEA3A-D38E-415E-8685-71AE74C6E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77" y="3829558"/>
            <a:ext cx="3470073" cy="2494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406B1-3B8C-4B39-8D26-E5C4A9D2B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7" y="4061077"/>
            <a:ext cx="2628582" cy="27041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DBE84-8873-48F3-9730-D1E7361213F8}"/>
              </a:ext>
            </a:extLst>
          </p:cNvPr>
          <p:cNvSpPr txBox="1"/>
          <p:nvPr/>
        </p:nvSpPr>
        <p:spPr>
          <a:xfrm>
            <a:off x="1333323" y="3158358"/>
            <a:ext cx="236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Density of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Entanglment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(All Runs)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760C01-48D4-41D3-A9CC-B2C81220BF82}"/>
              </a:ext>
            </a:extLst>
          </p:cNvPr>
          <p:cNvSpPr txBox="1"/>
          <p:nvPr/>
        </p:nvSpPr>
        <p:spPr>
          <a:xfrm>
            <a:off x="6365477" y="3691059"/>
            <a:ext cx="313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Particle Angular Momentum x Sample Runs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0D08EC-15ED-4142-894E-267F5175A66D}"/>
              </a:ext>
            </a:extLst>
          </p:cNvPr>
          <p:cNvSpPr txBox="1"/>
          <p:nvPr/>
        </p:nvSpPr>
        <p:spPr>
          <a:xfrm>
            <a:off x="1585781" y="6324497"/>
            <a:ext cx="3302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on Subtype of Atomic particle and Collisions</a:t>
            </a:r>
          </a:p>
        </p:txBody>
      </p:sp>
    </p:spTree>
    <p:extLst>
      <p:ext uri="{BB962C8B-B14F-4D97-AF65-F5344CB8AC3E}">
        <p14:creationId xmlns:p14="http://schemas.microsoft.com/office/powerpoint/2010/main" val="11613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97E2F-BA2D-463F-8FE2-EAEAB271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98D3-CA21-40C2-9D81-F895D117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https://colab.research.google.com/drive/1ylajmB3ByWG8W7nvRDYTtoTUKnmV0R-W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https://medium.com/@randomwalkjm/ghosts-in-the-machine-3d0115c065f6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A picture containing indoor, sky, small, top&#10;&#10;Description automatically generated">
            <a:extLst>
              <a:ext uri="{FF2B5EF4-FFF2-40B4-BE49-F238E27FC236}">
                <a16:creationId xmlns:a16="http://schemas.microsoft.com/office/drawing/2014/main" id="{65473121-89B2-4F0C-A306-5735EEB4A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416310"/>
            <a:ext cx="6844045" cy="40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8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Quantum Computing- Harnessing Superposition and Entanglement</vt:lpstr>
      <vt:lpstr>Visualizations that lend credibility to naturAL entanglement of subatomic particles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Computing- Harnessing Superposition and Entanglement</dc:title>
  <dc:creator>Jason Meil</dc:creator>
  <cp:lastModifiedBy>Jason Meil</cp:lastModifiedBy>
  <cp:revision>4</cp:revision>
  <dcterms:created xsi:type="dcterms:W3CDTF">2019-04-26T03:23:28Z</dcterms:created>
  <dcterms:modified xsi:type="dcterms:W3CDTF">2019-04-26T15:03:41Z</dcterms:modified>
</cp:coreProperties>
</file>