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34c66a6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34c66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34c66a6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34c66a6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ad9e40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ad9e40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ad9e40f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ad9e40f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34c66a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34c66a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27fc5e27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27fc5e27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7fc5e27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27fc5e2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7fc5e27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27fc5e27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4f94b7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4f94b7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f94b7f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f94b7f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4e573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4e573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4c66a6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4c66a6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4c66a6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4c66a6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twitoff.herokuapp.com/" TargetMode="External"/><Relationship Id="rId4" Type="http://schemas.openxmlformats.org/officeDocument/2006/relationships/hyperlink" Target="https://alekslovesdata-twitoff-ds7.herokuapp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ambdaSchool/DS-Unit-3-Sprint-3-Productization-and-Cloud" TargetMode="External"/><Relationship Id="rId4" Type="http://schemas.openxmlformats.org/officeDocument/2006/relationships/hyperlink" Target="https://flask.palletsprojects.com/en/1.1.x/quickstart/" TargetMode="External"/><Relationship Id="rId11" Type="http://schemas.openxmlformats.org/officeDocument/2006/relationships/hyperlink" Target="https://medium.com/@avloss/machine-learning-in-production-41ccf9e2fc94" TargetMode="External"/><Relationship Id="rId10" Type="http://schemas.openxmlformats.org/officeDocument/2006/relationships/hyperlink" Target="https://www.basilica.ai/" TargetMode="External"/><Relationship Id="rId9" Type="http://schemas.openxmlformats.org/officeDocument/2006/relationships/hyperlink" Target="https://www.heroku.com/" TargetMode="External"/><Relationship Id="rId5" Type="http://schemas.openxmlformats.org/officeDocument/2006/relationships/hyperlink" Target="https://flask-sqlalchemy.palletsprojects.com/en/2.x/quickstart/#a-minimal-application" TargetMode="External"/><Relationship Id="rId6" Type="http://schemas.openxmlformats.org/officeDocument/2006/relationships/hyperlink" Target="https://any-api.com/" TargetMode="External"/><Relationship Id="rId7" Type="http://schemas.openxmlformats.org/officeDocument/2006/relationships/hyperlink" Target="https://github.com/public-apis/public-apis" TargetMode="External"/><Relationship Id="rId8" Type="http://schemas.openxmlformats.org/officeDocument/2006/relationships/hyperlink" Target="http://twitoff.heroku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ifferencebetween.net/technology/difference-between-a-server-and-databas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ceptainc.com/blog/difference-front-end-back-end-developmen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61254"/>
            <a:ext cx="4255500" cy="25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UNIT 3 - Sprint 2 - Module 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Development with Flask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Aleksandra Singer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1" cy="439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 b="42981" l="49899" r="0" t="286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 for This Project	</a:t>
            </a:r>
            <a:endParaRPr/>
          </a:p>
        </p:txBody>
      </p:sp>
      <p:sp>
        <p:nvSpPr>
          <p:cNvPr id="339" name="Google Shape;339;p24"/>
          <p:cNvSpPr txBox="1"/>
          <p:nvPr>
            <p:ph idx="1" type="body"/>
          </p:nvPr>
        </p:nvSpPr>
        <p:spPr>
          <a:xfrm>
            <a:off x="1252975" y="1301125"/>
            <a:ext cx="70305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[packages]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flask = "*"   (pipenv install Flask with a capital letter F)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jinja2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basilica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tweepy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redis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psycopg2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flask-sqlalchemy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gunicorn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scikit-learn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python-dotenv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python-decouple = "*"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Twitoff App</a:t>
            </a:r>
            <a:endParaRPr/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fun web application for comparing and predicting tweets Check out the deployed version at: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http://twitoff.herokuapp.com/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https://alekslovesdata-twitoff-ds7.herokuapp.com/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806575" y="209000"/>
            <a:ext cx="6804600" cy="46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Objectives: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Distinguish between front end, back end, database, and which tasks are appropriate for which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simple Python web application that exposes an API to URL endpoints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to FORK!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Flask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Flask + Database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API: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Public API repo: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Twitoff: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Heroku: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Basilica: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PFA/PMML:</a:t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572000" y="1301050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https://github.com/LambdaSchool/DS-Unit-3-Sprint-3-Productization-and-Cloud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https://flask.palletsprojects.com/en/1.1.x/quickstart/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https://flask-sqlalchemy.palletsprojects.com/en/2.x/quickstart/#a-minimal-application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https://any-api.com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https://github.com/public-apis/public-apis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http://twitoff.herokuapp.com/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https://www.heroku.com/</a:t>
            </a:r>
            <a:r>
              <a:rPr lang="en" sz="11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https://www.basilica.ai/</a:t>
            </a:r>
            <a:r>
              <a:rPr lang="en" sz="11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https://medium.com/@avloss/machine-learning-in-production-41ccf9e2fc94</a:t>
            </a:r>
            <a:endParaRPr sz="11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06575" y="209000"/>
            <a:ext cx="6804600" cy="46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Objectives: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Distinguish between front end, back end, database, and which tasks are appropriate for which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simple Python web application that exposes an API to URL endpoints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Terms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45625"/>
            <a:ext cx="70305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Front end?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Back end?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Database?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Server?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vs Database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42800" y="1390300"/>
            <a:ext cx="70305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8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Main Difference Between a Server and Database</a:t>
            </a:r>
            <a:endParaRPr sz="1450">
              <a:solidFill>
                <a:srgbClr val="008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8636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rgbClr val="1D1D1D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1D1D1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Related information is collected, stored, and maintained in a Database and is primarily the data repository.</a:t>
            </a:r>
            <a:endParaRPr sz="1350">
              <a:solidFill>
                <a:srgbClr val="1D1D1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863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1D1D1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Server is a hardware unit managing multiple or specific functions for a network and connected clients.</a:t>
            </a:r>
            <a:endParaRPr sz="1350">
              <a:solidFill>
                <a:srgbClr val="1D1D1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http://www.differencebetween.net/technology/difference-between-a-server-and-database/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Vs Back End Development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 developers work on what the user can see while back-end developers build the infrastructure that supports it. The term “front-end” refers to the user interface, while “back-end” means the server, application and database that work behind the scenes to deliver information to the user.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 enters a request through the interface.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It’s then verified and communicated to the server, which pulls the necessary data from the database and sends it back to the user.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https://conceptainc.com/blog/difference-front-end-back-end-development/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44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05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531"/>
            <a:ext cx="9144001" cy="344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